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2"/>
  </p:handoutMasterIdLst>
  <p:sldIdLst>
    <p:sldId id="286" r:id="rId2"/>
    <p:sldId id="264" r:id="rId3"/>
    <p:sldId id="265" r:id="rId4"/>
    <p:sldId id="267" r:id="rId5"/>
    <p:sldId id="268" r:id="rId6"/>
    <p:sldId id="257" r:id="rId7"/>
    <p:sldId id="258" r:id="rId8"/>
    <p:sldId id="259" r:id="rId9"/>
    <p:sldId id="260" r:id="rId10"/>
    <p:sldId id="261" r:id="rId11"/>
    <p:sldId id="262" r:id="rId12"/>
    <p:sldId id="269" r:id="rId13"/>
    <p:sldId id="287" r:id="rId14"/>
    <p:sldId id="288" r:id="rId15"/>
    <p:sldId id="270" r:id="rId16"/>
    <p:sldId id="271" r:id="rId17"/>
    <p:sldId id="291" r:id="rId18"/>
    <p:sldId id="272" r:id="rId19"/>
    <p:sldId id="293" r:id="rId20"/>
    <p:sldId id="294" r:id="rId21"/>
    <p:sldId id="295" r:id="rId22"/>
    <p:sldId id="273" r:id="rId23"/>
    <p:sldId id="292" r:id="rId24"/>
    <p:sldId id="274" r:id="rId25"/>
    <p:sldId id="275" r:id="rId26"/>
    <p:sldId id="277" r:id="rId27"/>
    <p:sldId id="278" r:id="rId28"/>
    <p:sldId id="289" r:id="rId29"/>
    <p:sldId id="290" r:id="rId30"/>
    <p:sldId id="279" r:id="rId31"/>
    <p:sldId id="280" r:id="rId32"/>
    <p:sldId id="281" r:id="rId33"/>
    <p:sldId id="282" r:id="rId34"/>
    <p:sldId id="283" r:id="rId35"/>
    <p:sldId id="284" r:id="rId36"/>
    <p:sldId id="285" r:id="rId37"/>
    <p:sldId id="263" r:id="rId38"/>
    <p:sldId id="296" r:id="rId39"/>
    <p:sldId id="297" r:id="rId40"/>
    <p:sldId id="298" r:id="rId41"/>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7A55FB-FBA0-4A7E-AB53-12AAF08F079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77B2C1-8399-41EC-8310-DE9DC3B6296C}">
      <dgm:prSet/>
      <dgm:spPr/>
      <dgm:t>
        <a:bodyPr/>
        <a:lstStyle/>
        <a:p>
          <a:pPr rtl="0"/>
          <a:r>
            <a:rPr lang="en-US" dirty="0" smtClean="0">
              <a:ln>
                <a:noFill/>
              </a:ln>
            </a:rPr>
            <a:t>“RIGHTEOUSNESS EXALTETH A NATION:</a:t>
          </a:r>
          <a:endParaRPr lang="en-US" dirty="0">
            <a:ln>
              <a:noFill/>
            </a:ln>
          </a:endParaRPr>
        </a:p>
      </dgm:t>
    </dgm:pt>
    <dgm:pt modelId="{22CABB12-7928-4453-A46E-B04F44C4426A}" type="parTrans" cxnId="{84D44B99-9A65-4FF3-854F-312802B0F74F}">
      <dgm:prSet/>
      <dgm:spPr/>
      <dgm:t>
        <a:bodyPr/>
        <a:lstStyle/>
        <a:p>
          <a:endParaRPr lang="en-US">
            <a:ln>
              <a:noFill/>
            </a:ln>
          </a:endParaRPr>
        </a:p>
      </dgm:t>
    </dgm:pt>
    <dgm:pt modelId="{6A7322E4-A31F-498A-AD6C-79436C0F17A3}" type="sibTrans" cxnId="{84D44B99-9A65-4FF3-854F-312802B0F74F}">
      <dgm:prSet/>
      <dgm:spPr/>
      <dgm:t>
        <a:bodyPr/>
        <a:lstStyle/>
        <a:p>
          <a:endParaRPr lang="en-US">
            <a:ln>
              <a:noFill/>
            </a:ln>
          </a:endParaRPr>
        </a:p>
      </dgm:t>
    </dgm:pt>
    <dgm:pt modelId="{E9CB502A-3C05-4ED3-938E-F32E4318D41B}">
      <dgm:prSet/>
      <dgm:spPr/>
      <dgm:t>
        <a:bodyPr/>
        <a:lstStyle/>
        <a:p>
          <a:pPr rtl="0"/>
          <a:r>
            <a:rPr lang="en-US" dirty="0" smtClean="0">
              <a:ln>
                <a:noFill/>
              </a:ln>
            </a:rPr>
            <a:t>BUT SIN IS A REPROACH TO ANY PEOPLE.”</a:t>
          </a:r>
          <a:endParaRPr lang="en-US" dirty="0">
            <a:ln>
              <a:noFill/>
            </a:ln>
          </a:endParaRPr>
        </a:p>
      </dgm:t>
    </dgm:pt>
    <dgm:pt modelId="{D4C0C03A-B671-48A0-9390-73AB6A5349E5}" type="parTrans" cxnId="{DA54CE9D-F8DE-43BA-BD38-27A8A4AA3E26}">
      <dgm:prSet/>
      <dgm:spPr/>
      <dgm:t>
        <a:bodyPr/>
        <a:lstStyle/>
        <a:p>
          <a:endParaRPr lang="en-US">
            <a:ln>
              <a:noFill/>
            </a:ln>
          </a:endParaRPr>
        </a:p>
      </dgm:t>
    </dgm:pt>
    <dgm:pt modelId="{7D38CAC5-CC4B-4A69-9D05-C1D27782CDD2}" type="sibTrans" cxnId="{DA54CE9D-F8DE-43BA-BD38-27A8A4AA3E26}">
      <dgm:prSet/>
      <dgm:spPr/>
      <dgm:t>
        <a:bodyPr/>
        <a:lstStyle/>
        <a:p>
          <a:endParaRPr lang="en-US">
            <a:ln>
              <a:noFill/>
            </a:ln>
          </a:endParaRPr>
        </a:p>
      </dgm:t>
    </dgm:pt>
    <dgm:pt modelId="{F581E5A5-EB87-4DA1-A556-E91FA962AB53}" type="pres">
      <dgm:prSet presAssocID="{107A55FB-FBA0-4A7E-AB53-12AAF08F0790}" presName="linear" presStyleCnt="0">
        <dgm:presLayoutVars>
          <dgm:animLvl val="lvl"/>
          <dgm:resizeHandles val="exact"/>
        </dgm:presLayoutVars>
      </dgm:prSet>
      <dgm:spPr/>
      <dgm:t>
        <a:bodyPr/>
        <a:lstStyle/>
        <a:p>
          <a:endParaRPr lang="en-US"/>
        </a:p>
      </dgm:t>
    </dgm:pt>
    <dgm:pt modelId="{1CE6544F-A5E3-41FD-B9F3-148C2D18B44A}" type="pres">
      <dgm:prSet presAssocID="{8477B2C1-8399-41EC-8310-DE9DC3B6296C}" presName="parentText" presStyleLbl="node1" presStyleIdx="0" presStyleCnt="2" custAng="20778460" custScaleY="104827" custLinFactY="-32480" custLinFactNeighborX="-94" custLinFactNeighborY="-100000">
        <dgm:presLayoutVars>
          <dgm:chMax val="0"/>
          <dgm:bulletEnabled val="1"/>
        </dgm:presLayoutVars>
      </dgm:prSet>
      <dgm:spPr/>
      <dgm:t>
        <a:bodyPr/>
        <a:lstStyle/>
        <a:p>
          <a:endParaRPr lang="en-US"/>
        </a:p>
      </dgm:t>
    </dgm:pt>
    <dgm:pt modelId="{CE8D5B8F-2916-414B-90AA-A3AE8574A147}" type="pres">
      <dgm:prSet presAssocID="{6A7322E4-A31F-498A-AD6C-79436C0F17A3}" presName="spacer" presStyleCnt="0"/>
      <dgm:spPr/>
    </dgm:pt>
    <dgm:pt modelId="{218FD7F0-A31A-4C00-AF8D-8F7F384E6BD6}" type="pres">
      <dgm:prSet presAssocID="{E9CB502A-3C05-4ED3-938E-F32E4318D41B}" presName="parentText" presStyleLbl="node1" presStyleIdx="1" presStyleCnt="2" custAng="483299">
        <dgm:presLayoutVars>
          <dgm:chMax val="0"/>
          <dgm:bulletEnabled val="1"/>
        </dgm:presLayoutVars>
      </dgm:prSet>
      <dgm:spPr/>
      <dgm:t>
        <a:bodyPr/>
        <a:lstStyle/>
        <a:p>
          <a:endParaRPr lang="en-US"/>
        </a:p>
      </dgm:t>
    </dgm:pt>
  </dgm:ptLst>
  <dgm:cxnLst>
    <dgm:cxn modelId="{84D44B99-9A65-4FF3-854F-312802B0F74F}" srcId="{107A55FB-FBA0-4A7E-AB53-12AAF08F0790}" destId="{8477B2C1-8399-41EC-8310-DE9DC3B6296C}" srcOrd="0" destOrd="0" parTransId="{22CABB12-7928-4453-A46E-B04F44C4426A}" sibTransId="{6A7322E4-A31F-498A-AD6C-79436C0F17A3}"/>
    <dgm:cxn modelId="{4CEFF0F4-0E75-4AFD-8564-41CB168672A8}" type="presOf" srcId="{107A55FB-FBA0-4A7E-AB53-12AAF08F0790}" destId="{F581E5A5-EB87-4DA1-A556-E91FA962AB53}" srcOrd="0" destOrd="0" presId="urn:microsoft.com/office/officeart/2005/8/layout/vList2"/>
    <dgm:cxn modelId="{DA54CE9D-F8DE-43BA-BD38-27A8A4AA3E26}" srcId="{107A55FB-FBA0-4A7E-AB53-12AAF08F0790}" destId="{E9CB502A-3C05-4ED3-938E-F32E4318D41B}" srcOrd="1" destOrd="0" parTransId="{D4C0C03A-B671-48A0-9390-73AB6A5349E5}" sibTransId="{7D38CAC5-CC4B-4A69-9D05-C1D27782CDD2}"/>
    <dgm:cxn modelId="{8745C885-CA4A-435D-AFE8-010A9E62AB71}" type="presOf" srcId="{E9CB502A-3C05-4ED3-938E-F32E4318D41B}" destId="{218FD7F0-A31A-4C00-AF8D-8F7F384E6BD6}" srcOrd="0" destOrd="0" presId="urn:microsoft.com/office/officeart/2005/8/layout/vList2"/>
    <dgm:cxn modelId="{BC486D77-B55F-43C7-992C-F5467D3A20B5}" type="presOf" srcId="{8477B2C1-8399-41EC-8310-DE9DC3B6296C}" destId="{1CE6544F-A5E3-41FD-B9F3-148C2D18B44A}" srcOrd="0" destOrd="0" presId="urn:microsoft.com/office/officeart/2005/8/layout/vList2"/>
    <dgm:cxn modelId="{28A2A05D-4ADC-4517-BECD-B8F29FA2F2BA}" type="presParOf" srcId="{F581E5A5-EB87-4DA1-A556-E91FA962AB53}" destId="{1CE6544F-A5E3-41FD-B9F3-148C2D18B44A}" srcOrd="0" destOrd="0" presId="urn:microsoft.com/office/officeart/2005/8/layout/vList2"/>
    <dgm:cxn modelId="{9BBB29FD-85B9-40C3-A1DB-5FBA8FBF13CF}" type="presParOf" srcId="{F581E5A5-EB87-4DA1-A556-E91FA962AB53}" destId="{CE8D5B8F-2916-414B-90AA-A3AE8574A147}" srcOrd="1" destOrd="0" presId="urn:microsoft.com/office/officeart/2005/8/layout/vList2"/>
    <dgm:cxn modelId="{6F784A63-06CD-4DD7-BC44-F72C795A6C25}" type="presParOf" srcId="{F581E5A5-EB87-4DA1-A556-E91FA962AB53}" destId="{218FD7F0-A31A-4C00-AF8D-8F7F384E6BD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B5F4DB-BFF3-45E7-AACB-F23C45D6C9C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CE2449A5-8940-4A86-96F5-D34E9A35849C}">
      <dgm:prSet phldrT="[Text]"/>
      <dgm:spPr/>
      <dgm:t>
        <a:bodyPr/>
        <a:lstStyle/>
        <a:p>
          <a:r>
            <a:rPr lang="en-US" dirty="0" smtClean="0"/>
            <a:t>RACISM</a:t>
          </a:r>
          <a:endParaRPr lang="en-US" dirty="0"/>
        </a:p>
      </dgm:t>
    </dgm:pt>
    <dgm:pt modelId="{33AF9F49-4964-40E7-A008-59C82CB7F0FB}" type="parTrans" cxnId="{99DE6E3B-E38B-4F8B-BF7A-34968C0312E2}">
      <dgm:prSet/>
      <dgm:spPr/>
      <dgm:t>
        <a:bodyPr/>
        <a:lstStyle/>
        <a:p>
          <a:endParaRPr lang="en-US"/>
        </a:p>
      </dgm:t>
    </dgm:pt>
    <dgm:pt modelId="{63A9EFF0-DFB8-4ECA-9350-FC1D521E9340}" type="sibTrans" cxnId="{99DE6E3B-E38B-4F8B-BF7A-34968C0312E2}">
      <dgm:prSet/>
      <dgm:spPr/>
      <dgm:t>
        <a:bodyPr/>
        <a:lstStyle/>
        <a:p>
          <a:endParaRPr lang="en-US"/>
        </a:p>
      </dgm:t>
    </dgm:pt>
    <dgm:pt modelId="{EE960EE6-DB4F-4116-9891-3B402566F3BF}">
      <dgm:prSet phldrT="[Text]"/>
      <dgm:spPr/>
      <dgm:t>
        <a:bodyPr/>
        <a:lstStyle/>
        <a:p>
          <a:r>
            <a:rPr lang="en-US" dirty="0" smtClean="0"/>
            <a:t>PORN</a:t>
          </a:r>
        </a:p>
        <a:p>
          <a:r>
            <a:rPr lang="en-US" dirty="0" smtClean="0"/>
            <a:t>WOMEN</a:t>
          </a:r>
          <a:endParaRPr lang="en-US" dirty="0"/>
        </a:p>
      </dgm:t>
    </dgm:pt>
    <dgm:pt modelId="{1832B659-7BA4-4F9B-87EB-5BC435BEB5CC}" type="parTrans" cxnId="{9BC0E034-6B07-46A7-B493-1F5C3CC9D707}">
      <dgm:prSet/>
      <dgm:spPr/>
      <dgm:t>
        <a:bodyPr/>
        <a:lstStyle/>
        <a:p>
          <a:endParaRPr lang="en-US"/>
        </a:p>
      </dgm:t>
    </dgm:pt>
    <dgm:pt modelId="{3E5F54B3-3C9F-48A0-AEA2-708F1645A283}" type="sibTrans" cxnId="{9BC0E034-6B07-46A7-B493-1F5C3CC9D707}">
      <dgm:prSet/>
      <dgm:spPr/>
      <dgm:t>
        <a:bodyPr/>
        <a:lstStyle/>
        <a:p>
          <a:endParaRPr lang="en-US"/>
        </a:p>
      </dgm:t>
    </dgm:pt>
    <dgm:pt modelId="{1D766216-F3EF-4F58-BA07-CE87CD2DD37C}">
      <dgm:prSet phldrT="[Text]"/>
      <dgm:spPr/>
      <dgm:t>
        <a:bodyPr/>
        <a:lstStyle/>
        <a:p>
          <a:r>
            <a:rPr lang="en-US" dirty="0" smtClean="0"/>
            <a:t>UNIONS</a:t>
          </a:r>
          <a:endParaRPr lang="en-US" dirty="0"/>
        </a:p>
      </dgm:t>
    </dgm:pt>
    <dgm:pt modelId="{8E2A9D20-C6D2-423C-9CB3-640300DE21DA}" type="parTrans" cxnId="{16B259AE-085D-443E-8825-E9CCFD29CB6E}">
      <dgm:prSet/>
      <dgm:spPr/>
      <dgm:t>
        <a:bodyPr/>
        <a:lstStyle/>
        <a:p>
          <a:endParaRPr lang="en-US"/>
        </a:p>
      </dgm:t>
    </dgm:pt>
    <dgm:pt modelId="{1C49A071-1409-4972-AC64-0BE8EA0588BD}" type="sibTrans" cxnId="{16B259AE-085D-443E-8825-E9CCFD29CB6E}">
      <dgm:prSet/>
      <dgm:spPr/>
      <dgm:t>
        <a:bodyPr/>
        <a:lstStyle/>
        <a:p>
          <a:endParaRPr lang="en-US"/>
        </a:p>
      </dgm:t>
    </dgm:pt>
    <dgm:pt modelId="{77428111-EF5B-4A5C-AA17-0020567D1590}">
      <dgm:prSet phldrT="[Text]"/>
      <dgm:spPr/>
      <dgm:t>
        <a:bodyPr/>
        <a:lstStyle/>
        <a:p>
          <a:r>
            <a:rPr lang="en-US" dirty="0" smtClean="0"/>
            <a:t>CLASS WARFARE</a:t>
          </a:r>
          <a:endParaRPr lang="en-US" dirty="0"/>
        </a:p>
      </dgm:t>
    </dgm:pt>
    <dgm:pt modelId="{54A11272-849A-45A7-8956-3E4848EF5737}" type="parTrans" cxnId="{65D64BA0-33DE-4233-BFE9-4CCCA66C8C13}">
      <dgm:prSet/>
      <dgm:spPr/>
      <dgm:t>
        <a:bodyPr/>
        <a:lstStyle/>
        <a:p>
          <a:endParaRPr lang="en-US"/>
        </a:p>
      </dgm:t>
    </dgm:pt>
    <dgm:pt modelId="{BE852F08-C852-4941-848A-C59A6C827CDB}" type="sibTrans" cxnId="{65D64BA0-33DE-4233-BFE9-4CCCA66C8C13}">
      <dgm:prSet/>
      <dgm:spPr/>
      <dgm:t>
        <a:bodyPr/>
        <a:lstStyle/>
        <a:p>
          <a:endParaRPr lang="en-US"/>
        </a:p>
      </dgm:t>
    </dgm:pt>
    <dgm:pt modelId="{17942B93-37EC-40BC-8DA0-9EE30E7A2EB7}">
      <dgm:prSet phldrT="[Text]"/>
      <dgm:spPr/>
      <dgm:t>
        <a:bodyPr/>
        <a:lstStyle/>
        <a:p>
          <a:r>
            <a:rPr lang="en-US" dirty="0" smtClean="0"/>
            <a:t>PROSTITU-TION</a:t>
          </a:r>
          <a:endParaRPr lang="en-US" dirty="0"/>
        </a:p>
      </dgm:t>
    </dgm:pt>
    <dgm:pt modelId="{6AAD5D0A-84CA-4CF4-B156-841B3278581C}" type="parTrans" cxnId="{95779F16-B950-4FD4-AD12-4CD1465B1ABA}">
      <dgm:prSet/>
      <dgm:spPr/>
      <dgm:t>
        <a:bodyPr/>
        <a:lstStyle/>
        <a:p>
          <a:endParaRPr lang="en-US"/>
        </a:p>
      </dgm:t>
    </dgm:pt>
    <dgm:pt modelId="{C3F57ADC-DDAD-4D91-A17A-0976C7C436E9}" type="sibTrans" cxnId="{95779F16-B950-4FD4-AD12-4CD1465B1ABA}">
      <dgm:prSet/>
      <dgm:spPr/>
      <dgm:t>
        <a:bodyPr/>
        <a:lstStyle/>
        <a:p>
          <a:endParaRPr lang="en-US"/>
        </a:p>
      </dgm:t>
    </dgm:pt>
    <dgm:pt modelId="{B7AD7AF4-326E-4451-95C4-F5AD957DE638}" type="pres">
      <dgm:prSet presAssocID="{F7B5F4DB-BFF3-45E7-AACB-F23C45D6C9CB}" presName="cycle" presStyleCnt="0">
        <dgm:presLayoutVars>
          <dgm:dir/>
          <dgm:resizeHandles val="exact"/>
        </dgm:presLayoutVars>
      </dgm:prSet>
      <dgm:spPr/>
      <dgm:t>
        <a:bodyPr/>
        <a:lstStyle/>
        <a:p>
          <a:endParaRPr lang="en-US"/>
        </a:p>
      </dgm:t>
    </dgm:pt>
    <dgm:pt modelId="{5275CC67-3B6D-41AA-BF9D-7B2C3A1CB2F0}" type="pres">
      <dgm:prSet presAssocID="{CE2449A5-8940-4A86-96F5-D34E9A35849C}" presName="node" presStyleLbl="node1" presStyleIdx="0" presStyleCnt="5">
        <dgm:presLayoutVars>
          <dgm:bulletEnabled val="1"/>
        </dgm:presLayoutVars>
      </dgm:prSet>
      <dgm:spPr/>
      <dgm:t>
        <a:bodyPr/>
        <a:lstStyle/>
        <a:p>
          <a:endParaRPr lang="en-US"/>
        </a:p>
      </dgm:t>
    </dgm:pt>
    <dgm:pt modelId="{657D8EC1-FA78-483C-B266-F86F3C341913}" type="pres">
      <dgm:prSet presAssocID="{63A9EFF0-DFB8-4ECA-9350-FC1D521E9340}" presName="sibTrans" presStyleLbl="sibTrans2D1" presStyleIdx="0" presStyleCnt="5"/>
      <dgm:spPr/>
      <dgm:t>
        <a:bodyPr/>
        <a:lstStyle/>
        <a:p>
          <a:endParaRPr lang="en-US"/>
        </a:p>
      </dgm:t>
    </dgm:pt>
    <dgm:pt modelId="{1FF55190-9430-4312-9C74-A17FED5476D7}" type="pres">
      <dgm:prSet presAssocID="{63A9EFF0-DFB8-4ECA-9350-FC1D521E9340}" presName="connectorText" presStyleLbl="sibTrans2D1" presStyleIdx="0" presStyleCnt="5"/>
      <dgm:spPr/>
      <dgm:t>
        <a:bodyPr/>
        <a:lstStyle/>
        <a:p>
          <a:endParaRPr lang="en-US"/>
        </a:p>
      </dgm:t>
    </dgm:pt>
    <dgm:pt modelId="{C159FADC-C05B-4A8E-8A4F-712C6087F019}" type="pres">
      <dgm:prSet presAssocID="{EE960EE6-DB4F-4116-9891-3B402566F3BF}" presName="node" presStyleLbl="node1" presStyleIdx="1" presStyleCnt="5">
        <dgm:presLayoutVars>
          <dgm:bulletEnabled val="1"/>
        </dgm:presLayoutVars>
      </dgm:prSet>
      <dgm:spPr/>
      <dgm:t>
        <a:bodyPr/>
        <a:lstStyle/>
        <a:p>
          <a:endParaRPr lang="en-US"/>
        </a:p>
      </dgm:t>
    </dgm:pt>
    <dgm:pt modelId="{6BB1C1AD-B05A-4F96-8939-DFE4EDC6B0E1}" type="pres">
      <dgm:prSet presAssocID="{3E5F54B3-3C9F-48A0-AEA2-708F1645A283}" presName="sibTrans" presStyleLbl="sibTrans2D1" presStyleIdx="1" presStyleCnt="5"/>
      <dgm:spPr/>
      <dgm:t>
        <a:bodyPr/>
        <a:lstStyle/>
        <a:p>
          <a:endParaRPr lang="en-US"/>
        </a:p>
      </dgm:t>
    </dgm:pt>
    <dgm:pt modelId="{63200164-614E-4113-BA70-230095D1BF0D}" type="pres">
      <dgm:prSet presAssocID="{3E5F54B3-3C9F-48A0-AEA2-708F1645A283}" presName="connectorText" presStyleLbl="sibTrans2D1" presStyleIdx="1" presStyleCnt="5"/>
      <dgm:spPr/>
      <dgm:t>
        <a:bodyPr/>
        <a:lstStyle/>
        <a:p>
          <a:endParaRPr lang="en-US"/>
        </a:p>
      </dgm:t>
    </dgm:pt>
    <dgm:pt modelId="{29792AB0-2F5A-4A88-AA7D-92D1466641C0}" type="pres">
      <dgm:prSet presAssocID="{1D766216-F3EF-4F58-BA07-CE87CD2DD37C}" presName="node" presStyleLbl="node1" presStyleIdx="2" presStyleCnt="5">
        <dgm:presLayoutVars>
          <dgm:bulletEnabled val="1"/>
        </dgm:presLayoutVars>
      </dgm:prSet>
      <dgm:spPr/>
      <dgm:t>
        <a:bodyPr/>
        <a:lstStyle/>
        <a:p>
          <a:endParaRPr lang="en-US"/>
        </a:p>
      </dgm:t>
    </dgm:pt>
    <dgm:pt modelId="{CE201282-E387-41D2-8EAF-8AB9E3C2239F}" type="pres">
      <dgm:prSet presAssocID="{1C49A071-1409-4972-AC64-0BE8EA0588BD}" presName="sibTrans" presStyleLbl="sibTrans2D1" presStyleIdx="2" presStyleCnt="5"/>
      <dgm:spPr/>
      <dgm:t>
        <a:bodyPr/>
        <a:lstStyle/>
        <a:p>
          <a:endParaRPr lang="en-US"/>
        </a:p>
      </dgm:t>
    </dgm:pt>
    <dgm:pt modelId="{2E6D8ABE-3A4D-4059-AF03-7F30B8B1AC6F}" type="pres">
      <dgm:prSet presAssocID="{1C49A071-1409-4972-AC64-0BE8EA0588BD}" presName="connectorText" presStyleLbl="sibTrans2D1" presStyleIdx="2" presStyleCnt="5"/>
      <dgm:spPr/>
      <dgm:t>
        <a:bodyPr/>
        <a:lstStyle/>
        <a:p>
          <a:endParaRPr lang="en-US"/>
        </a:p>
      </dgm:t>
    </dgm:pt>
    <dgm:pt modelId="{CEC2CEB2-E5D5-435E-9ADF-EC3ABF6CD8D8}" type="pres">
      <dgm:prSet presAssocID="{77428111-EF5B-4A5C-AA17-0020567D1590}" presName="node" presStyleLbl="node1" presStyleIdx="3" presStyleCnt="5">
        <dgm:presLayoutVars>
          <dgm:bulletEnabled val="1"/>
        </dgm:presLayoutVars>
      </dgm:prSet>
      <dgm:spPr/>
      <dgm:t>
        <a:bodyPr/>
        <a:lstStyle/>
        <a:p>
          <a:endParaRPr lang="en-US"/>
        </a:p>
      </dgm:t>
    </dgm:pt>
    <dgm:pt modelId="{4502B21A-96BC-4510-8A8B-AB176FC110E6}" type="pres">
      <dgm:prSet presAssocID="{BE852F08-C852-4941-848A-C59A6C827CDB}" presName="sibTrans" presStyleLbl="sibTrans2D1" presStyleIdx="3" presStyleCnt="5"/>
      <dgm:spPr/>
      <dgm:t>
        <a:bodyPr/>
        <a:lstStyle/>
        <a:p>
          <a:endParaRPr lang="en-US"/>
        </a:p>
      </dgm:t>
    </dgm:pt>
    <dgm:pt modelId="{F6B54767-0BE6-403F-B70C-B8F86C1101DE}" type="pres">
      <dgm:prSet presAssocID="{BE852F08-C852-4941-848A-C59A6C827CDB}" presName="connectorText" presStyleLbl="sibTrans2D1" presStyleIdx="3" presStyleCnt="5"/>
      <dgm:spPr/>
      <dgm:t>
        <a:bodyPr/>
        <a:lstStyle/>
        <a:p>
          <a:endParaRPr lang="en-US"/>
        </a:p>
      </dgm:t>
    </dgm:pt>
    <dgm:pt modelId="{7D37A388-45C7-4F09-A233-BB7D230F654F}" type="pres">
      <dgm:prSet presAssocID="{17942B93-37EC-40BC-8DA0-9EE30E7A2EB7}" presName="node" presStyleLbl="node1" presStyleIdx="4" presStyleCnt="5">
        <dgm:presLayoutVars>
          <dgm:bulletEnabled val="1"/>
        </dgm:presLayoutVars>
      </dgm:prSet>
      <dgm:spPr/>
      <dgm:t>
        <a:bodyPr/>
        <a:lstStyle/>
        <a:p>
          <a:endParaRPr lang="en-US"/>
        </a:p>
      </dgm:t>
    </dgm:pt>
    <dgm:pt modelId="{2D04A1F2-CA95-48B4-9069-5D9255DF8500}" type="pres">
      <dgm:prSet presAssocID="{C3F57ADC-DDAD-4D91-A17A-0976C7C436E9}" presName="sibTrans" presStyleLbl="sibTrans2D1" presStyleIdx="4" presStyleCnt="5"/>
      <dgm:spPr/>
      <dgm:t>
        <a:bodyPr/>
        <a:lstStyle/>
        <a:p>
          <a:endParaRPr lang="en-US"/>
        </a:p>
      </dgm:t>
    </dgm:pt>
    <dgm:pt modelId="{53D964C9-8F23-4474-9226-EC36C5F0F9EB}" type="pres">
      <dgm:prSet presAssocID="{C3F57ADC-DDAD-4D91-A17A-0976C7C436E9}" presName="connectorText" presStyleLbl="sibTrans2D1" presStyleIdx="4" presStyleCnt="5"/>
      <dgm:spPr/>
      <dgm:t>
        <a:bodyPr/>
        <a:lstStyle/>
        <a:p>
          <a:endParaRPr lang="en-US"/>
        </a:p>
      </dgm:t>
    </dgm:pt>
  </dgm:ptLst>
  <dgm:cxnLst>
    <dgm:cxn modelId="{7080D8AB-DAC5-44D1-B43D-A160EDBCF03F}" type="presOf" srcId="{CE2449A5-8940-4A86-96F5-D34E9A35849C}" destId="{5275CC67-3B6D-41AA-BF9D-7B2C3A1CB2F0}" srcOrd="0" destOrd="0" presId="urn:microsoft.com/office/officeart/2005/8/layout/cycle2"/>
    <dgm:cxn modelId="{32ACA27D-FE31-4B1C-94E4-787FB1B61D67}" type="presOf" srcId="{1C49A071-1409-4972-AC64-0BE8EA0588BD}" destId="{2E6D8ABE-3A4D-4059-AF03-7F30B8B1AC6F}" srcOrd="1" destOrd="0" presId="urn:microsoft.com/office/officeart/2005/8/layout/cycle2"/>
    <dgm:cxn modelId="{0A8F7084-5EC8-4786-98D1-2F27F502A9E7}" type="presOf" srcId="{3E5F54B3-3C9F-48A0-AEA2-708F1645A283}" destId="{63200164-614E-4113-BA70-230095D1BF0D}" srcOrd="1" destOrd="0" presId="urn:microsoft.com/office/officeart/2005/8/layout/cycle2"/>
    <dgm:cxn modelId="{CCAE99B5-C432-465F-9A7D-8AFF90D18AF0}" type="presOf" srcId="{C3F57ADC-DDAD-4D91-A17A-0976C7C436E9}" destId="{53D964C9-8F23-4474-9226-EC36C5F0F9EB}" srcOrd="1" destOrd="0" presId="urn:microsoft.com/office/officeart/2005/8/layout/cycle2"/>
    <dgm:cxn modelId="{65D64BA0-33DE-4233-BFE9-4CCCA66C8C13}" srcId="{F7B5F4DB-BFF3-45E7-AACB-F23C45D6C9CB}" destId="{77428111-EF5B-4A5C-AA17-0020567D1590}" srcOrd="3" destOrd="0" parTransId="{54A11272-849A-45A7-8956-3E4848EF5737}" sibTransId="{BE852F08-C852-4941-848A-C59A6C827CDB}"/>
    <dgm:cxn modelId="{16B259AE-085D-443E-8825-E9CCFD29CB6E}" srcId="{F7B5F4DB-BFF3-45E7-AACB-F23C45D6C9CB}" destId="{1D766216-F3EF-4F58-BA07-CE87CD2DD37C}" srcOrd="2" destOrd="0" parTransId="{8E2A9D20-C6D2-423C-9CB3-640300DE21DA}" sibTransId="{1C49A071-1409-4972-AC64-0BE8EA0588BD}"/>
    <dgm:cxn modelId="{99DE6E3B-E38B-4F8B-BF7A-34968C0312E2}" srcId="{F7B5F4DB-BFF3-45E7-AACB-F23C45D6C9CB}" destId="{CE2449A5-8940-4A86-96F5-D34E9A35849C}" srcOrd="0" destOrd="0" parTransId="{33AF9F49-4964-40E7-A008-59C82CB7F0FB}" sibTransId="{63A9EFF0-DFB8-4ECA-9350-FC1D521E9340}"/>
    <dgm:cxn modelId="{95779F16-B950-4FD4-AD12-4CD1465B1ABA}" srcId="{F7B5F4DB-BFF3-45E7-AACB-F23C45D6C9CB}" destId="{17942B93-37EC-40BC-8DA0-9EE30E7A2EB7}" srcOrd="4" destOrd="0" parTransId="{6AAD5D0A-84CA-4CF4-B156-841B3278581C}" sibTransId="{C3F57ADC-DDAD-4D91-A17A-0976C7C436E9}"/>
    <dgm:cxn modelId="{A75D3339-233A-499B-B613-C035DDD201A5}" type="presOf" srcId="{EE960EE6-DB4F-4116-9891-3B402566F3BF}" destId="{C159FADC-C05B-4A8E-8A4F-712C6087F019}" srcOrd="0" destOrd="0" presId="urn:microsoft.com/office/officeart/2005/8/layout/cycle2"/>
    <dgm:cxn modelId="{EAFAF80F-CFBE-4C9E-BA96-99D82913410A}" type="presOf" srcId="{C3F57ADC-DDAD-4D91-A17A-0976C7C436E9}" destId="{2D04A1F2-CA95-48B4-9069-5D9255DF8500}" srcOrd="0" destOrd="0" presId="urn:microsoft.com/office/officeart/2005/8/layout/cycle2"/>
    <dgm:cxn modelId="{65E9DCD5-1949-4F34-9AB8-E200741DEA61}" type="presOf" srcId="{BE852F08-C852-4941-848A-C59A6C827CDB}" destId="{4502B21A-96BC-4510-8A8B-AB176FC110E6}" srcOrd="0" destOrd="0" presId="urn:microsoft.com/office/officeart/2005/8/layout/cycle2"/>
    <dgm:cxn modelId="{1DEE0FC6-CA9A-4084-BC7C-0E85A4B73DD4}" type="presOf" srcId="{63A9EFF0-DFB8-4ECA-9350-FC1D521E9340}" destId="{657D8EC1-FA78-483C-B266-F86F3C341913}" srcOrd="0" destOrd="0" presId="urn:microsoft.com/office/officeart/2005/8/layout/cycle2"/>
    <dgm:cxn modelId="{682324E9-07B2-4156-BE0B-3E59D12C2895}" type="presOf" srcId="{1C49A071-1409-4972-AC64-0BE8EA0588BD}" destId="{CE201282-E387-41D2-8EAF-8AB9E3C2239F}" srcOrd="0" destOrd="0" presId="urn:microsoft.com/office/officeart/2005/8/layout/cycle2"/>
    <dgm:cxn modelId="{E76D56C6-AD80-49D6-A298-BB69C59DF43A}" type="presOf" srcId="{63A9EFF0-DFB8-4ECA-9350-FC1D521E9340}" destId="{1FF55190-9430-4312-9C74-A17FED5476D7}" srcOrd="1" destOrd="0" presId="urn:microsoft.com/office/officeart/2005/8/layout/cycle2"/>
    <dgm:cxn modelId="{9BC0E034-6B07-46A7-B493-1F5C3CC9D707}" srcId="{F7B5F4DB-BFF3-45E7-AACB-F23C45D6C9CB}" destId="{EE960EE6-DB4F-4116-9891-3B402566F3BF}" srcOrd="1" destOrd="0" parTransId="{1832B659-7BA4-4F9B-87EB-5BC435BEB5CC}" sibTransId="{3E5F54B3-3C9F-48A0-AEA2-708F1645A283}"/>
    <dgm:cxn modelId="{C4934651-D647-4AD8-B37E-0A353B395964}" type="presOf" srcId="{BE852F08-C852-4941-848A-C59A6C827CDB}" destId="{F6B54767-0BE6-403F-B70C-B8F86C1101DE}" srcOrd="1" destOrd="0" presId="urn:microsoft.com/office/officeart/2005/8/layout/cycle2"/>
    <dgm:cxn modelId="{8C227D9A-D9E3-401C-91CC-AFDDFBAE4A7B}" type="presOf" srcId="{77428111-EF5B-4A5C-AA17-0020567D1590}" destId="{CEC2CEB2-E5D5-435E-9ADF-EC3ABF6CD8D8}" srcOrd="0" destOrd="0" presId="urn:microsoft.com/office/officeart/2005/8/layout/cycle2"/>
    <dgm:cxn modelId="{3A0BC6A8-FB91-4730-A93A-21B962C6B0AC}" type="presOf" srcId="{1D766216-F3EF-4F58-BA07-CE87CD2DD37C}" destId="{29792AB0-2F5A-4A88-AA7D-92D1466641C0}" srcOrd="0" destOrd="0" presId="urn:microsoft.com/office/officeart/2005/8/layout/cycle2"/>
    <dgm:cxn modelId="{DCC007E5-F427-4750-B435-0F5890242DD8}" type="presOf" srcId="{17942B93-37EC-40BC-8DA0-9EE30E7A2EB7}" destId="{7D37A388-45C7-4F09-A233-BB7D230F654F}" srcOrd="0" destOrd="0" presId="urn:microsoft.com/office/officeart/2005/8/layout/cycle2"/>
    <dgm:cxn modelId="{90700498-B844-4E1A-9656-E62F806FC45F}" type="presOf" srcId="{3E5F54B3-3C9F-48A0-AEA2-708F1645A283}" destId="{6BB1C1AD-B05A-4F96-8939-DFE4EDC6B0E1}" srcOrd="0" destOrd="0" presId="urn:microsoft.com/office/officeart/2005/8/layout/cycle2"/>
    <dgm:cxn modelId="{391EE8C5-FE9A-4C45-BBF9-0E1A157928ED}" type="presOf" srcId="{F7B5F4DB-BFF3-45E7-AACB-F23C45D6C9CB}" destId="{B7AD7AF4-326E-4451-95C4-F5AD957DE638}" srcOrd="0" destOrd="0" presId="urn:microsoft.com/office/officeart/2005/8/layout/cycle2"/>
    <dgm:cxn modelId="{4A07AEE2-BE3E-4471-8216-20480F87622F}" type="presParOf" srcId="{B7AD7AF4-326E-4451-95C4-F5AD957DE638}" destId="{5275CC67-3B6D-41AA-BF9D-7B2C3A1CB2F0}" srcOrd="0" destOrd="0" presId="urn:microsoft.com/office/officeart/2005/8/layout/cycle2"/>
    <dgm:cxn modelId="{2D734ED3-3C02-4C06-AA1E-59F08B83D18F}" type="presParOf" srcId="{B7AD7AF4-326E-4451-95C4-F5AD957DE638}" destId="{657D8EC1-FA78-483C-B266-F86F3C341913}" srcOrd="1" destOrd="0" presId="urn:microsoft.com/office/officeart/2005/8/layout/cycle2"/>
    <dgm:cxn modelId="{2D46FBF6-69F5-40FF-84DD-39E281ED4ACE}" type="presParOf" srcId="{657D8EC1-FA78-483C-B266-F86F3C341913}" destId="{1FF55190-9430-4312-9C74-A17FED5476D7}" srcOrd="0" destOrd="0" presId="urn:microsoft.com/office/officeart/2005/8/layout/cycle2"/>
    <dgm:cxn modelId="{489354A4-BE14-4F9A-8E93-A8848FC25966}" type="presParOf" srcId="{B7AD7AF4-326E-4451-95C4-F5AD957DE638}" destId="{C159FADC-C05B-4A8E-8A4F-712C6087F019}" srcOrd="2" destOrd="0" presId="urn:microsoft.com/office/officeart/2005/8/layout/cycle2"/>
    <dgm:cxn modelId="{DC95ECB3-61AB-4411-BF34-196D720F67BB}" type="presParOf" srcId="{B7AD7AF4-326E-4451-95C4-F5AD957DE638}" destId="{6BB1C1AD-B05A-4F96-8939-DFE4EDC6B0E1}" srcOrd="3" destOrd="0" presId="urn:microsoft.com/office/officeart/2005/8/layout/cycle2"/>
    <dgm:cxn modelId="{CA2EF958-8DC3-4287-99FA-EE9A21853ECA}" type="presParOf" srcId="{6BB1C1AD-B05A-4F96-8939-DFE4EDC6B0E1}" destId="{63200164-614E-4113-BA70-230095D1BF0D}" srcOrd="0" destOrd="0" presId="urn:microsoft.com/office/officeart/2005/8/layout/cycle2"/>
    <dgm:cxn modelId="{1EA7011F-FE09-4945-B67A-009810C059BA}" type="presParOf" srcId="{B7AD7AF4-326E-4451-95C4-F5AD957DE638}" destId="{29792AB0-2F5A-4A88-AA7D-92D1466641C0}" srcOrd="4" destOrd="0" presId="urn:microsoft.com/office/officeart/2005/8/layout/cycle2"/>
    <dgm:cxn modelId="{D84F8459-B6C8-4B00-A906-EC1921875188}" type="presParOf" srcId="{B7AD7AF4-326E-4451-95C4-F5AD957DE638}" destId="{CE201282-E387-41D2-8EAF-8AB9E3C2239F}" srcOrd="5" destOrd="0" presId="urn:microsoft.com/office/officeart/2005/8/layout/cycle2"/>
    <dgm:cxn modelId="{56C26A03-A833-45E7-A662-2620E08DDFAF}" type="presParOf" srcId="{CE201282-E387-41D2-8EAF-8AB9E3C2239F}" destId="{2E6D8ABE-3A4D-4059-AF03-7F30B8B1AC6F}" srcOrd="0" destOrd="0" presId="urn:microsoft.com/office/officeart/2005/8/layout/cycle2"/>
    <dgm:cxn modelId="{D274BEE3-10BA-4A9B-8260-0667400B91B8}" type="presParOf" srcId="{B7AD7AF4-326E-4451-95C4-F5AD957DE638}" destId="{CEC2CEB2-E5D5-435E-9ADF-EC3ABF6CD8D8}" srcOrd="6" destOrd="0" presId="urn:microsoft.com/office/officeart/2005/8/layout/cycle2"/>
    <dgm:cxn modelId="{1AE093F6-851C-4BD1-B2D9-B287403DA967}" type="presParOf" srcId="{B7AD7AF4-326E-4451-95C4-F5AD957DE638}" destId="{4502B21A-96BC-4510-8A8B-AB176FC110E6}" srcOrd="7" destOrd="0" presId="urn:microsoft.com/office/officeart/2005/8/layout/cycle2"/>
    <dgm:cxn modelId="{CC7A8C88-8F4C-495E-9DBE-7FE7E7E84B12}" type="presParOf" srcId="{4502B21A-96BC-4510-8A8B-AB176FC110E6}" destId="{F6B54767-0BE6-403F-B70C-B8F86C1101DE}" srcOrd="0" destOrd="0" presId="urn:microsoft.com/office/officeart/2005/8/layout/cycle2"/>
    <dgm:cxn modelId="{A66C5B1E-0AC3-4633-A71B-78DC66FC74DA}" type="presParOf" srcId="{B7AD7AF4-326E-4451-95C4-F5AD957DE638}" destId="{7D37A388-45C7-4F09-A233-BB7D230F654F}" srcOrd="8" destOrd="0" presId="urn:microsoft.com/office/officeart/2005/8/layout/cycle2"/>
    <dgm:cxn modelId="{053DD096-5087-491C-8E77-E5A9FC1607FC}" type="presParOf" srcId="{B7AD7AF4-326E-4451-95C4-F5AD957DE638}" destId="{2D04A1F2-CA95-48B4-9069-5D9255DF8500}" srcOrd="9" destOrd="0" presId="urn:microsoft.com/office/officeart/2005/8/layout/cycle2"/>
    <dgm:cxn modelId="{4554E25B-9F30-4FA3-BDDB-EF499477AC12}" type="presParOf" srcId="{2D04A1F2-CA95-48B4-9069-5D9255DF8500}" destId="{53D964C9-8F23-4474-9226-EC36C5F0F9E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21AB47-A7FA-4A4D-AD06-E5525796BD3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EA7E260F-6390-4E20-8ADA-68FFE05ED81D}">
      <dgm:prSet phldrT="[Text]"/>
      <dgm:spPr/>
      <dgm:t>
        <a:bodyPr/>
        <a:lstStyle/>
        <a:p>
          <a:r>
            <a:rPr lang="en-US" dirty="0" smtClean="0"/>
            <a:t>BREAKFAST</a:t>
          </a:r>
          <a:endParaRPr lang="en-US" dirty="0"/>
        </a:p>
      </dgm:t>
    </dgm:pt>
    <dgm:pt modelId="{029C8069-423C-4EEA-B6E4-832A9F66D49E}" type="parTrans" cxnId="{9C79D1B7-6FB9-4E25-AA77-DA9C8599F068}">
      <dgm:prSet/>
      <dgm:spPr/>
      <dgm:t>
        <a:bodyPr/>
        <a:lstStyle/>
        <a:p>
          <a:endParaRPr lang="en-US"/>
        </a:p>
      </dgm:t>
    </dgm:pt>
    <dgm:pt modelId="{C69595DE-313C-4F8E-9DD8-D5127A46DB9C}" type="sibTrans" cxnId="{9C79D1B7-6FB9-4E25-AA77-DA9C8599F068}">
      <dgm:prSet/>
      <dgm:spPr/>
      <dgm:t>
        <a:bodyPr/>
        <a:lstStyle/>
        <a:p>
          <a:endParaRPr lang="en-US"/>
        </a:p>
      </dgm:t>
    </dgm:pt>
    <dgm:pt modelId="{D026727D-D545-4B50-B31D-B8587696F4E9}">
      <dgm:prSet phldrT="[Text]"/>
      <dgm:spPr/>
      <dgm:t>
        <a:bodyPr/>
        <a:lstStyle/>
        <a:p>
          <a:r>
            <a:rPr lang="en-US" dirty="0" smtClean="0"/>
            <a:t>LUNCH</a:t>
          </a:r>
          <a:endParaRPr lang="en-US" dirty="0"/>
        </a:p>
      </dgm:t>
    </dgm:pt>
    <dgm:pt modelId="{F11C49C5-73B1-4E42-883E-195D9B97A1D2}" type="parTrans" cxnId="{E0B96637-03C0-4B89-B898-322FDFE0ACDC}">
      <dgm:prSet/>
      <dgm:spPr/>
      <dgm:t>
        <a:bodyPr/>
        <a:lstStyle/>
        <a:p>
          <a:endParaRPr lang="en-US"/>
        </a:p>
      </dgm:t>
    </dgm:pt>
    <dgm:pt modelId="{A04588D1-26C0-457D-B993-10D2DBED2B4B}" type="sibTrans" cxnId="{E0B96637-03C0-4B89-B898-322FDFE0ACDC}">
      <dgm:prSet/>
      <dgm:spPr/>
      <dgm:t>
        <a:bodyPr/>
        <a:lstStyle/>
        <a:p>
          <a:endParaRPr lang="en-US"/>
        </a:p>
      </dgm:t>
    </dgm:pt>
    <dgm:pt modelId="{59F410DC-536F-4CB0-8F10-EF636473EABB}">
      <dgm:prSet phldrT="[Text]"/>
      <dgm:spPr/>
      <dgm:t>
        <a:bodyPr/>
        <a:lstStyle/>
        <a:p>
          <a:r>
            <a:rPr lang="en-US" dirty="0" smtClean="0"/>
            <a:t>DINNER</a:t>
          </a:r>
          <a:endParaRPr lang="en-US" dirty="0"/>
        </a:p>
      </dgm:t>
    </dgm:pt>
    <dgm:pt modelId="{D97215C7-54A8-464F-A476-9413341B14DE}" type="parTrans" cxnId="{BE6E57DC-8D91-4187-B1F9-46FF173F5FBB}">
      <dgm:prSet/>
      <dgm:spPr/>
      <dgm:t>
        <a:bodyPr/>
        <a:lstStyle/>
        <a:p>
          <a:endParaRPr lang="en-US"/>
        </a:p>
      </dgm:t>
    </dgm:pt>
    <dgm:pt modelId="{29CD055A-B64E-43E1-8185-C8E1B2BCE340}" type="sibTrans" cxnId="{BE6E57DC-8D91-4187-B1F9-46FF173F5FBB}">
      <dgm:prSet/>
      <dgm:spPr/>
      <dgm:t>
        <a:bodyPr/>
        <a:lstStyle/>
        <a:p>
          <a:endParaRPr lang="en-US"/>
        </a:p>
      </dgm:t>
    </dgm:pt>
    <dgm:pt modelId="{913F2384-5F65-4A1F-9D85-6A9EDC43F16B}">
      <dgm:prSet phldrT="[Text]"/>
      <dgm:spPr/>
      <dgm:t>
        <a:bodyPr/>
        <a:lstStyle/>
        <a:p>
          <a:r>
            <a:rPr lang="en-US" dirty="0" smtClean="0"/>
            <a:t>DAYCARE</a:t>
          </a:r>
          <a:endParaRPr lang="en-US" dirty="0"/>
        </a:p>
      </dgm:t>
    </dgm:pt>
    <dgm:pt modelId="{31E91D1C-2651-4402-BA35-5AE77DF57718}" type="parTrans" cxnId="{CA318A2E-ABAB-4934-9B92-5474CFBA2DEA}">
      <dgm:prSet/>
      <dgm:spPr/>
      <dgm:t>
        <a:bodyPr/>
        <a:lstStyle/>
        <a:p>
          <a:endParaRPr lang="en-US"/>
        </a:p>
      </dgm:t>
    </dgm:pt>
    <dgm:pt modelId="{3F3A8941-60C7-4F69-A13C-3752615368B1}" type="sibTrans" cxnId="{CA318A2E-ABAB-4934-9B92-5474CFBA2DEA}">
      <dgm:prSet/>
      <dgm:spPr/>
      <dgm:t>
        <a:bodyPr/>
        <a:lstStyle/>
        <a:p>
          <a:endParaRPr lang="en-US"/>
        </a:p>
      </dgm:t>
    </dgm:pt>
    <dgm:pt modelId="{0E0C7066-2D8F-4DCD-A342-CFE5FAAACDD6}">
      <dgm:prSet phldrT="[Text]"/>
      <dgm:spPr/>
      <dgm:t>
        <a:bodyPr/>
        <a:lstStyle/>
        <a:p>
          <a:r>
            <a:rPr lang="en-US" dirty="0" smtClean="0"/>
            <a:t>ABORTION</a:t>
          </a:r>
        </a:p>
        <a:p>
          <a:r>
            <a:rPr lang="en-US" dirty="0" smtClean="0"/>
            <a:t>PLANNED PARENTHOOD</a:t>
          </a:r>
        </a:p>
        <a:p>
          <a:r>
            <a:rPr lang="en-US" dirty="0" smtClean="0"/>
            <a:t>CONDOMS</a:t>
          </a:r>
          <a:endParaRPr lang="en-US" dirty="0"/>
        </a:p>
      </dgm:t>
    </dgm:pt>
    <dgm:pt modelId="{5F0D551F-0E86-4DE9-B5B1-A749854DB115}" type="parTrans" cxnId="{093810B3-788D-4766-AF6C-80F01A58B6B8}">
      <dgm:prSet/>
      <dgm:spPr/>
      <dgm:t>
        <a:bodyPr/>
        <a:lstStyle/>
        <a:p>
          <a:endParaRPr lang="en-US"/>
        </a:p>
      </dgm:t>
    </dgm:pt>
    <dgm:pt modelId="{063CA3B3-D123-4F60-94BB-8597EC6C63F1}" type="sibTrans" cxnId="{093810B3-788D-4766-AF6C-80F01A58B6B8}">
      <dgm:prSet/>
      <dgm:spPr/>
      <dgm:t>
        <a:bodyPr/>
        <a:lstStyle/>
        <a:p>
          <a:endParaRPr lang="en-US"/>
        </a:p>
      </dgm:t>
    </dgm:pt>
    <dgm:pt modelId="{C2EB3103-E196-447D-80DA-C39CD54D363B}" type="pres">
      <dgm:prSet presAssocID="{9621AB47-A7FA-4A4D-AD06-E5525796BD3F}" presName="cycle" presStyleCnt="0">
        <dgm:presLayoutVars>
          <dgm:dir/>
          <dgm:resizeHandles val="exact"/>
        </dgm:presLayoutVars>
      </dgm:prSet>
      <dgm:spPr/>
      <dgm:t>
        <a:bodyPr/>
        <a:lstStyle/>
        <a:p>
          <a:endParaRPr lang="en-US"/>
        </a:p>
      </dgm:t>
    </dgm:pt>
    <dgm:pt modelId="{06FB05E3-9879-4D79-BBA7-AB5458C2C45B}" type="pres">
      <dgm:prSet presAssocID="{EA7E260F-6390-4E20-8ADA-68FFE05ED81D}" presName="node" presStyleLbl="node1" presStyleIdx="0" presStyleCnt="5">
        <dgm:presLayoutVars>
          <dgm:bulletEnabled val="1"/>
        </dgm:presLayoutVars>
      </dgm:prSet>
      <dgm:spPr/>
      <dgm:t>
        <a:bodyPr/>
        <a:lstStyle/>
        <a:p>
          <a:endParaRPr lang="en-US"/>
        </a:p>
      </dgm:t>
    </dgm:pt>
    <dgm:pt modelId="{E32FC58C-948D-41FC-8BD6-8771D2C7ECE0}" type="pres">
      <dgm:prSet presAssocID="{C69595DE-313C-4F8E-9DD8-D5127A46DB9C}" presName="sibTrans" presStyleLbl="sibTrans2D1" presStyleIdx="0" presStyleCnt="5"/>
      <dgm:spPr/>
      <dgm:t>
        <a:bodyPr/>
        <a:lstStyle/>
        <a:p>
          <a:endParaRPr lang="en-US"/>
        </a:p>
      </dgm:t>
    </dgm:pt>
    <dgm:pt modelId="{AFA40CA2-D4D1-47D5-8E09-23D0507D349A}" type="pres">
      <dgm:prSet presAssocID="{C69595DE-313C-4F8E-9DD8-D5127A46DB9C}" presName="connectorText" presStyleLbl="sibTrans2D1" presStyleIdx="0" presStyleCnt="5"/>
      <dgm:spPr/>
      <dgm:t>
        <a:bodyPr/>
        <a:lstStyle/>
        <a:p>
          <a:endParaRPr lang="en-US"/>
        </a:p>
      </dgm:t>
    </dgm:pt>
    <dgm:pt modelId="{70505A64-C4B7-40F0-9AC9-D1441EC64628}" type="pres">
      <dgm:prSet presAssocID="{D026727D-D545-4B50-B31D-B8587696F4E9}" presName="node" presStyleLbl="node1" presStyleIdx="1" presStyleCnt="5">
        <dgm:presLayoutVars>
          <dgm:bulletEnabled val="1"/>
        </dgm:presLayoutVars>
      </dgm:prSet>
      <dgm:spPr/>
      <dgm:t>
        <a:bodyPr/>
        <a:lstStyle/>
        <a:p>
          <a:endParaRPr lang="en-US"/>
        </a:p>
      </dgm:t>
    </dgm:pt>
    <dgm:pt modelId="{A3D64740-6F51-478D-8308-547C5FEAEA30}" type="pres">
      <dgm:prSet presAssocID="{A04588D1-26C0-457D-B993-10D2DBED2B4B}" presName="sibTrans" presStyleLbl="sibTrans2D1" presStyleIdx="1" presStyleCnt="5"/>
      <dgm:spPr/>
      <dgm:t>
        <a:bodyPr/>
        <a:lstStyle/>
        <a:p>
          <a:endParaRPr lang="en-US"/>
        </a:p>
      </dgm:t>
    </dgm:pt>
    <dgm:pt modelId="{7C37C132-C0A6-4089-B43D-167CC9055A09}" type="pres">
      <dgm:prSet presAssocID="{A04588D1-26C0-457D-B993-10D2DBED2B4B}" presName="connectorText" presStyleLbl="sibTrans2D1" presStyleIdx="1" presStyleCnt="5"/>
      <dgm:spPr/>
      <dgm:t>
        <a:bodyPr/>
        <a:lstStyle/>
        <a:p>
          <a:endParaRPr lang="en-US"/>
        </a:p>
      </dgm:t>
    </dgm:pt>
    <dgm:pt modelId="{9B26FA1E-A3B8-4ED7-86AA-DC54E853B74C}" type="pres">
      <dgm:prSet presAssocID="{59F410DC-536F-4CB0-8F10-EF636473EABB}" presName="node" presStyleLbl="node1" presStyleIdx="2" presStyleCnt="5">
        <dgm:presLayoutVars>
          <dgm:bulletEnabled val="1"/>
        </dgm:presLayoutVars>
      </dgm:prSet>
      <dgm:spPr/>
      <dgm:t>
        <a:bodyPr/>
        <a:lstStyle/>
        <a:p>
          <a:endParaRPr lang="en-US"/>
        </a:p>
      </dgm:t>
    </dgm:pt>
    <dgm:pt modelId="{43E685DC-2B39-440F-94E0-729BBDE32156}" type="pres">
      <dgm:prSet presAssocID="{29CD055A-B64E-43E1-8185-C8E1B2BCE340}" presName="sibTrans" presStyleLbl="sibTrans2D1" presStyleIdx="2" presStyleCnt="5"/>
      <dgm:spPr/>
      <dgm:t>
        <a:bodyPr/>
        <a:lstStyle/>
        <a:p>
          <a:endParaRPr lang="en-US"/>
        </a:p>
      </dgm:t>
    </dgm:pt>
    <dgm:pt modelId="{A65DA604-C8FA-421C-9F42-6B2B387911A9}" type="pres">
      <dgm:prSet presAssocID="{29CD055A-B64E-43E1-8185-C8E1B2BCE340}" presName="connectorText" presStyleLbl="sibTrans2D1" presStyleIdx="2" presStyleCnt="5"/>
      <dgm:spPr/>
      <dgm:t>
        <a:bodyPr/>
        <a:lstStyle/>
        <a:p>
          <a:endParaRPr lang="en-US"/>
        </a:p>
      </dgm:t>
    </dgm:pt>
    <dgm:pt modelId="{6E5AD751-75C5-4B10-9728-CA5032D1089E}" type="pres">
      <dgm:prSet presAssocID="{913F2384-5F65-4A1F-9D85-6A9EDC43F16B}" presName="node" presStyleLbl="node1" presStyleIdx="3" presStyleCnt="5">
        <dgm:presLayoutVars>
          <dgm:bulletEnabled val="1"/>
        </dgm:presLayoutVars>
      </dgm:prSet>
      <dgm:spPr/>
      <dgm:t>
        <a:bodyPr/>
        <a:lstStyle/>
        <a:p>
          <a:endParaRPr lang="en-US"/>
        </a:p>
      </dgm:t>
    </dgm:pt>
    <dgm:pt modelId="{03D6ACBD-5935-45D1-91AA-B7AF7EC78BBE}" type="pres">
      <dgm:prSet presAssocID="{3F3A8941-60C7-4F69-A13C-3752615368B1}" presName="sibTrans" presStyleLbl="sibTrans2D1" presStyleIdx="3" presStyleCnt="5"/>
      <dgm:spPr/>
      <dgm:t>
        <a:bodyPr/>
        <a:lstStyle/>
        <a:p>
          <a:endParaRPr lang="en-US"/>
        </a:p>
      </dgm:t>
    </dgm:pt>
    <dgm:pt modelId="{C2E9B14B-188F-4569-930B-42AD6953252A}" type="pres">
      <dgm:prSet presAssocID="{3F3A8941-60C7-4F69-A13C-3752615368B1}" presName="connectorText" presStyleLbl="sibTrans2D1" presStyleIdx="3" presStyleCnt="5"/>
      <dgm:spPr/>
      <dgm:t>
        <a:bodyPr/>
        <a:lstStyle/>
        <a:p>
          <a:endParaRPr lang="en-US"/>
        </a:p>
      </dgm:t>
    </dgm:pt>
    <dgm:pt modelId="{F652849B-8C98-4AFA-BA66-AC7AA098C722}" type="pres">
      <dgm:prSet presAssocID="{0E0C7066-2D8F-4DCD-A342-CFE5FAAACDD6}" presName="node" presStyleLbl="node1" presStyleIdx="4" presStyleCnt="5">
        <dgm:presLayoutVars>
          <dgm:bulletEnabled val="1"/>
        </dgm:presLayoutVars>
      </dgm:prSet>
      <dgm:spPr/>
      <dgm:t>
        <a:bodyPr/>
        <a:lstStyle/>
        <a:p>
          <a:endParaRPr lang="en-US"/>
        </a:p>
      </dgm:t>
    </dgm:pt>
    <dgm:pt modelId="{E30A65D5-1435-4987-B906-C3BC469673E6}" type="pres">
      <dgm:prSet presAssocID="{063CA3B3-D123-4F60-94BB-8597EC6C63F1}" presName="sibTrans" presStyleLbl="sibTrans2D1" presStyleIdx="4" presStyleCnt="5"/>
      <dgm:spPr/>
      <dgm:t>
        <a:bodyPr/>
        <a:lstStyle/>
        <a:p>
          <a:endParaRPr lang="en-US"/>
        </a:p>
      </dgm:t>
    </dgm:pt>
    <dgm:pt modelId="{1B4D7104-A239-469A-99E9-0C123D8593E9}" type="pres">
      <dgm:prSet presAssocID="{063CA3B3-D123-4F60-94BB-8597EC6C63F1}" presName="connectorText" presStyleLbl="sibTrans2D1" presStyleIdx="4" presStyleCnt="5"/>
      <dgm:spPr/>
      <dgm:t>
        <a:bodyPr/>
        <a:lstStyle/>
        <a:p>
          <a:endParaRPr lang="en-US"/>
        </a:p>
      </dgm:t>
    </dgm:pt>
  </dgm:ptLst>
  <dgm:cxnLst>
    <dgm:cxn modelId="{E0B96637-03C0-4B89-B898-322FDFE0ACDC}" srcId="{9621AB47-A7FA-4A4D-AD06-E5525796BD3F}" destId="{D026727D-D545-4B50-B31D-B8587696F4E9}" srcOrd="1" destOrd="0" parTransId="{F11C49C5-73B1-4E42-883E-195D9B97A1D2}" sibTransId="{A04588D1-26C0-457D-B993-10D2DBED2B4B}"/>
    <dgm:cxn modelId="{B952D7FE-2CE8-44DA-8519-5D523A58BCD8}" type="presOf" srcId="{A04588D1-26C0-457D-B993-10D2DBED2B4B}" destId="{A3D64740-6F51-478D-8308-547C5FEAEA30}" srcOrd="0" destOrd="0" presId="urn:microsoft.com/office/officeart/2005/8/layout/cycle2"/>
    <dgm:cxn modelId="{35B26BEA-DB13-408B-BEEE-51FBAD62A9D2}" type="presOf" srcId="{3F3A8941-60C7-4F69-A13C-3752615368B1}" destId="{03D6ACBD-5935-45D1-91AA-B7AF7EC78BBE}" srcOrd="0" destOrd="0" presId="urn:microsoft.com/office/officeart/2005/8/layout/cycle2"/>
    <dgm:cxn modelId="{4CD72E40-9AC5-4E26-981E-A7F4EEF1D671}" type="presOf" srcId="{0E0C7066-2D8F-4DCD-A342-CFE5FAAACDD6}" destId="{F652849B-8C98-4AFA-BA66-AC7AA098C722}" srcOrd="0" destOrd="0" presId="urn:microsoft.com/office/officeart/2005/8/layout/cycle2"/>
    <dgm:cxn modelId="{08B96866-2ECF-4DE8-878C-73D2EC41EF4E}" type="presOf" srcId="{C69595DE-313C-4F8E-9DD8-D5127A46DB9C}" destId="{E32FC58C-948D-41FC-8BD6-8771D2C7ECE0}" srcOrd="0" destOrd="0" presId="urn:microsoft.com/office/officeart/2005/8/layout/cycle2"/>
    <dgm:cxn modelId="{A1BD378B-B798-4960-A9A6-D015ABBCA30F}" type="presOf" srcId="{29CD055A-B64E-43E1-8185-C8E1B2BCE340}" destId="{43E685DC-2B39-440F-94E0-729BBDE32156}" srcOrd="0" destOrd="0" presId="urn:microsoft.com/office/officeart/2005/8/layout/cycle2"/>
    <dgm:cxn modelId="{11FFFF9E-4D68-4E58-A8A8-805365EF9DB2}" type="presOf" srcId="{063CA3B3-D123-4F60-94BB-8597EC6C63F1}" destId="{1B4D7104-A239-469A-99E9-0C123D8593E9}" srcOrd="1" destOrd="0" presId="urn:microsoft.com/office/officeart/2005/8/layout/cycle2"/>
    <dgm:cxn modelId="{2FC2188C-FFE3-4113-90D9-C4FE968A0A57}" type="presOf" srcId="{C69595DE-313C-4F8E-9DD8-D5127A46DB9C}" destId="{AFA40CA2-D4D1-47D5-8E09-23D0507D349A}" srcOrd="1" destOrd="0" presId="urn:microsoft.com/office/officeart/2005/8/layout/cycle2"/>
    <dgm:cxn modelId="{CD1E1475-9801-4430-A3EF-726692CDFE5E}" type="presOf" srcId="{063CA3B3-D123-4F60-94BB-8597EC6C63F1}" destId="{E30A65D5-1435-4987-B906-C3BC469673E6}" srcOrd="0" destOrd="0" presId="urn:microsoft.com/office/officeart/2005/8/layout/cycle2"/>
    <dgm:cxn modelId="{133A22B4-3596-4870-B2A3-65E342F49E2B}" type="presOf" srcId="{59F410DC-536F-4CB0-8F10-EF636473EABB}" destId="{9B26FA1E-A3B8-4ED7-86AA-DC54E853B74C}" srcOrd="0" destOrd="0" presId="urn:microsoft.com/office/officeart/2005/8/layout/cycle2"/>
    <dgm:cxn modelId="{2AABFB03-419A-42C8-BCB7-163E5A7A68E1}" type="presOf" srcId="{29CD055A-B64E-43E1-8185-C8E1B2BCE340}" destId="{A65DA604-C8FA-421C-9F42-6B2B387911A9}" srcOrd="1" destOrd="0" presId="urn:microsoft.com/office/officeart/2005/8/layout/cycle2"/>
    <dgm:cxn modelId="{CDC019AA-5561-48FD-9D11-4BB45C5EF4B5}" type="presOf" srcId="{EA7E260F-6390-4E20-8ADA-68FFE05ED81D}" destId="{06FB05E3-9879-4D79-BBA7-AB5458C2C45B}" srcOrd="0" destOrd="0" presId="urn:microsoft.com/office/officeart/2005/8/layout/cycle2"/>
    <dgm:cxn modelId="{E85F82A9-2F0C-49B8-ABF5-6000DB2BD2B3}" type="presOf" srcId="{9621AB47-A7FA-4A4D-AD06-E5525796BD3F}" destId="{C2EB3103-E196-447D-80DA-C39CD54D363B}" srcOrd="0" destOrd="0" presId="urn:microsoft.com/office/officeart/2005/8/layout/cycle2"/>
    <dgm:cxn modelId="{EB4A5E22-E227-4DF3-AAB1-EF2EF552BBD4}" type="presOf" srcId="{3F3A8941-60C7-4F69-A13C-3752615368B1}" destId="{C2E9B14B-188F-4569-930B-42AD6953252A}" srcOrd="1" destOrd="0" presId="urn:microsoft.com/office/officeart/2005/8/layout/cycle2"/>
    <dgm:cxn modelId="{CA318A2E-ABAB-4934-9B92-5474CFBA2DEA}" srcId="{9621AB47-A7FA-4A4D-AD06-E5525796BD3F}" destId="{913F2384-5F65-4A1F-9D85-6A9EDC43F16B}" srcOrd="3" destOrd="0" parTransId="{31E91D1C-2651-4402-BA35-5AE77DF57718}" sibTransId="{3F3A8941-60C7-4F69-A13C-3752615368B1}"/>
    <dgm:cxn modelId="{D9970866-916C-48F6-B650-C6964FF195C8}" type="presOf" srcId="{A04588D1-26C0-457D-B993-10D2DBED2B4B}" destId="{7C37C132-C0A6-4089-B43D-167CC9055A09}" srcOrd="1" destOrd="0" presId="urn:microsoft.com/office/officeart/2005/8/layout/cycle2"/>
    <dgm:cxn modelId="{9C79D1B7-6FB9-4E25-AA77-DA9C8599F068}" srcId="{9621AB47-A7FA-4A4D-AD06-E5525796BD3F}" destId="{EA7E260F-6390-4E20-8ADA-68FFE05ED81D}" srcOrd="0" destOrd="0" parTransId="{029C8069-423C-4EEA-B6E4-832A9F66D49E}" sibTransId="{C69595DE-313C-4F8E-9DD8-D5127A46DB9C}"/>
    <dgm:cxn modelId="{A6D8765C-5A26-4F67-A44C-2F8F21212970}" type="presOf" srcId="{D026727D-D545-4B50-B31D-B8587696F4E9}" destId="{70505A64-C4B7-40F0-9AC9-D1441EC64628}" srcOrd="0" destOrd="0" presId="urn:microsoft.com/office/officeart/2005/8/layout/cycle2"/>
    <dgm:cxn modelId="{BE6E57DC-8D91-4187-B1F9-46FF173F5FBB}" srcId="{9621AB47-A7FA-4A4D-AD06-E5525796BD3F}" destId="{59F410DC-536F-4CB0-8F10-EF636473EABB}" srcOrd="2" destOrd="0" parTransId="{D97215C7-54A8-464F-A476-9413341B14DE}" sibTransId="{29CD055A-B64E-43E1-8185-C8E1B2BCE340}"/>
    <dgm:cxn modelId="{093810B3-788D-4766-AF6C-80F01A58B6B8}" srcId="{9621AB47-A7FA-4A4D-AD06-E5525796BD3F}" destId="{0E0C7066-2D8F-4DCD-A342-CFE5FAAACDD6}" srcOrd="4" destOrd="0" parTransId="{5F0D551F-0E86-4DE9-B5B1-A749854DB115}" sibTransId="{063CA3B3-D123-4F60-94BB-8597EC6C63F1}"/>
    <dgm:cxn modelId="{AE604B27-15CE-4B6C-99C1-3B17C3A2EA08}" type="presOf" srcId="{913F2384-5F65-4A1F-9D85-6A9EDC43F16B}" destId="{6E5AD751-75C5-4B10-9728-CA5032D1089E}" srcOrd="0" destOrd="0" presId="urn:microsoft.com/office/officeart/2005/8/layout/cycle2"/>
    <dgm:cxn modelId="{DF3DCEAC-658C-4AA6-98FF-EFDDEF9B95DB}" type="presParOf" srcId="{C2EB3103-E196-447D-80DA-C39CD54D363B}" destId="{06FB05E3-9879-4D79-BBA7-AB5458C2C45B}" srcOrd="0" destOrd="0" presId="urn:microsoft.com/office/officeart/2005/8/layout/cycle2"/>
    <dgm:cxn modelId="{51F17573-BB4C-4BC2-9FE5-8BCF989ABE3D}" type="presParOf" srcId="{C2EB3103-E196-447D-80DA-C39CD54D363B}" destId="{E32FC58C-948D-41FC-8BD6-8771D2C7ECE0}" srcOrd="1" destOrd="0" presId="urn:microsoft.com/office/officeart/2005/8/layout/cycle2"/>
    <dgm:cxn modelId="{36C8D663-79CE-433C-A641-7794B9AE8672}" type="presParOf" srcId="{E32FC58C-948D-41FC-8BD6-8771D2C7ECE0}" destId="{AFA40CA2-D4D1-47D5-8E09-23D0507D349A}" srcOrd="0" destOrd="0" presId="urn:microsoft.com/office/officeart/2005/8/layout/cycle2"/>
    <dgm:cxn modelId="{9D2E8401-E13B-43FE-A7A6-A7064EA06E1F}" type="presParOf" srcId="{C2EB3103-E196-447D-80DA-C39CD54D363B}" destId="{70505A64-C4B7-40F0-9AC9-D1441EC64628}" srcOrd="2" destOrd="0" presId="urn:microsoft.com/office/officeart/2005/8/layout/cycle2"/>
    <dgm:cxn modelId="{59184821-DB00-4F80-92DD-C409B9830673}" type="presParOf" srcId="{C2EB3103-E196-447D-80DA-C39CD54D363B}" destId="{A3D64740-6F51-478D-8308-547C5FEAEA30}" srcOrd="3" destOrd="0" presId="urn:microsoft.com/office/officeart/2005/8/layout/cycle2"/>
    <dgm:cxn modelId="{4FBA8149-3124-4F2B-9082-3CB5DA5D001C}" type="presParOf" srcId="{A3D64740-6F51-478D-8308-547C5FEAEA30}" destId="{7C37C132-C0A6-4089-B43D-167CC9055A09}" srcOrd="0" destOrd="0" presId="urn:microsoft.com/office/officeart/2005/8/layout/cycle2"/>
    <dgm:cxn modelId="{42FCCC8B-F740-4C58-A629-1C36F334769C}" type="presParOf" srcId="{C2EB3103-E196-447D-80DA-C39CD54D363B}" destId="{9B26FA1E-A3B8-4ED7-86AA-DC54E853B74C}" srcOrd="4" destOrd="0" presId="urn:microsoft.com/office/officeart/2005/8/layout/cycle2"/>
    <dgm:cxn modelId="{C37F4568-6D0D-40F6-8710-AC0142789D32}" type="presParOf" srcId="{C2EB3103-E196-447D-80DA-C39CD54D363B}" destId="{43E685DC-2B39-440F-94E0-729BBDE32156}" srcOrd="5" destOrd="0" presId="urn:microsoft.com/office/officeart/2005/8/layout/cycle2"/>
    <dgm:cxn modelId="{A4A82260-CA61-46B5-949E-CE0B5FC60870}" type="presParOf" srcId="{43E685DC-2B39-440F-94E0-729BBDE32156}" destId="{A65DA604-C8FA-421C-9F42-6B2B387911A9}" srcOrd="0" destOrd="0" presId="urn:microsoft.com/office/officeart/2005/8/layout/cycle2"/>
    <dgm:cxn modelId="{6E94E0BD-7BDE-4293-8ECB-34C375F9A092}" type="presParOf" srcId="{C2EB3103-E196-447D-80DA-C39CD54D363B}" destId="{6E5AD751-75C5-4B10-9728-CA5032D1089E}" srcOrd="6" destOrd="0" presId="urn:microsoft.com/office/officeart/2005/8/layout/cycle2"/>
    <dgm:cxn modelId="{468288CA-8F9C-4B68-B57A-C2B93BEF4ED9}" type="presParOf" srcId="{C2EB3103-E196-447D-80DA-C39CD54D363B}" destId="{03D6ACBD-5935-45D1-91AA-B7AF7EC78BBE}" srcOrd="7" destOrd="0" presId="urn:microsoft.com/office/officeart/2005/8/layout/cycle2"/>
    <dgm:cxn modelId="{0DC9B93D-754B-460E-B79D-1CF347304490}" type="presParOf" srcId="{03D6ACBD-5935-45D1-91AA-B7AF7EC78BBE}" destId="{C2E9B14B-188F-4569-930B-42AD6953252A}" srcOrd="0" destOrd="0" presId="urn:microsoft.com/office/officeart/2005/8/layout/cycle2"/>
    <dgm:cxn modelId="{D2718AA6-204D-4716-8466-CEBC06664143}" type="presParOf" srcId="{C2EB3103-E196-447D-80DA-C39CD54D363B}" destId="{F652849B-8C98-4AFA-BA66-AC7AA098C722}" srcOrd="8" destOrd="0" presId="urn:microsoft.com/office/officeart/2005/8/layout/cycle2"/>
    <dgm:cxn modelId="{61653FA9-CC2E-4A31-99A3-658E8F619767}" type="presParOf" srcId="{C2EB3103-E196-447D-80DA-C39CD54D363B}" destId="{E30A65D5-1435-4987-B906-C3BC469673E6}" srcOrd="9" destOrd="0" presId="urn:microsoft.com/office/officeart/2005/8/layout/cycle2"/>
    <dgm:cxn modelId="{469B70E3-DBAD-40A3-82B5-8BE93630D93A}" type="presParOf" srcId="{E30A65D5-1435-4987-B906-C3BC469673E6}" destId="{1B4D7104-A239-469A-99E9-0C123D8593E9}"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E6544F-A5E3-41FD-B9F3-148C2D18B44A}">
      <dsp:nvSpPr>
        <dsp:cNvPr id="0" name=""/>
        <dsp:cNvSpPr/>
      </dsp:nvSpPr>
      <dsp:spPr>
        <a:xfrm rot="20778460">
          <a:off x="0" y="-809992"/>
          <a:ext cx="8229600" cy="221010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en-US" sz="5300" kern="1200" dirty="0" smtClean="0">
              <a:ln>
                <a:noFill/>
              </a:ln>
            </a:rPr>
            <a:t>“RIGHTEOUSNESS EXALTETH A NATION:</a:t>
          </a:r>
          <a:endParaRPr lang="en-US" sz="5300" kern="1200" dirty="0">
            <a:ln>
              <a:noFill/>
            </a:ln>
          </a:endParaRPr>
        </a:p>
      </dsp:txBody>
      <dsp:txXfrm>
        <a:off x="107889" y="-702103"/>
        <a:ext cx="8013822" cy="1994331"/>
      </dsp:txXfrm>
    </dsp:sp>
    <dsp:sp modelId="{218FD7F0-A31A-4C00-AF8D-8F7F384E6BD6}">
      <dsp:nvSpPr>
        <dsp:cNvPr id="0" name=""/>
        <dsp:cNvSpPr/>
      </dsp:nvSpPr>
      <dsp:spPr>
        <a:xfrm rot="483299">
          <a:off x="0" y="2390186"/>
          <a:ext cx="8229600" cy="2108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rtl="0">
            <a:lnSpc>
              <a:spcPct val="90000"/>
            </a:lnSpc>
            <a:spcBef>
              <a:spcPct val="0"/>
            </a:spcBef>
            <a:spcAft>
              <a:spcPct val="35000"/>
            </a:spcAft>
          </a:pPr>
          <a:r>
            <a:rPr lang="en-US" sz="5300" kern="1200" dirty="0" smtClean="0">
              <a:ln>
                <a:noFill/>
              </a:ln>
            </a:rPr>
            <a:t>BUT SIN IS A REPROACH TO ANY PEOPLE.”</a:t>
          </a:r>
          <a:endParaRPr lang="en-US" sz="5300" kern="1200" dirty="0">
            <a:ln>
              <a:noFill/>
            </a:ln>
          </a:endParaRPr>
        </a:p>
      </dsp:txBody>
      <dsp:txXfrm>
        <a:off x="102921" y="2493107"/>
        <a:ext cx="8023758" cy="1902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5CC67-3B6D-41AA-BF9D-7B2C3A1CB2F0}">
      <dsp:nvSpPr>
        <dsp:cNvPr id="0" name=""/>
        <dsp:cNvSpPr/>
      </dsp:nvSpPr>
      <dsp:spPr>
        <a:xfrm>
          <a:off x="2848681" y="836"/>
          <a:ext cx="1465436" cy="14654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RACISM</a:t>
          </a:r>
          <a:endParaRPr lang="en-US" sz="1700" kern="1200" dirty="0"/>
        </a:p>
      </dsp:txBody>
      <dsp:txXfrm>
        <a:off x="3063289" y="215444"/>
        <a:ext cx="1036220" cy="1036220"/>
      </dsp:txXfrm>
    </dsp:sp>
    <dsp:sp modelId="{657D8EC1-FA78-483C-B266-F86F3C341913}">
      <dsp:nvSpPr>
        <dsp:cNvPr id="0" name=""/>
        <dsp:cNvSpPr/>
      </dsp:nvSpPr>
      <dsp:spPr>
        <a:xfrm rot="2160000">
          <a:off x="4267649" y="1126134"/>
          <a:ext cx="388918" cy="49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278790" y="1190761"/>
        <a:ext cx="272243" cy="296750"/>
      </dsp:txXfrm>
    </dsp:sp>
    <dsp:sp modelId="{C159FADC-C05B-4A8E-8A4F-712C6087F019}">
      <dsp:nvSpPr>
        <dsp:cNvPr id="0" name=""/>
        <dsp:cNvSpPr/>
      </dsp:nvSpPr>
      <dsp:spPr>
        <a:xfrm>
          <a:off x="4627908" y="1293520"/>
          <a:ext cx="1465436" cy="14654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PORN</a:t>
          </a:r>
        </a:p>
        <a:p>
          <a:pPr lvl="0" algn="ctr" defTabSz="755650">
            <a:lnSpc>
              <a:spcPct val="90000"/>
            </a:lnSpc>
            <a:spcBef>
              <a:spcPct val="0"/>
            </a:spcBef>
            <a:spcAft>
              <a:spcPct val="35000"/>
            </a:spcAft>
          </a:pPr>
          <a:r>
            <a:rPr lang="en-US" sz="1700" kern="1200" dirty="0" smtClean="0"/>
            <a:t>WOMEN</a:t>
          </a:r>
          <a:endParaRPr lang="en-US" sz="1700" kern="1200" dirty="0"/>
        </a:p>
      </dsp:txBody>
      <dsp:txXfrm>
        <a:off x="4842516" y="1508128"/>
        <a:ext cx="1036220" cy="1036220"/>
      </dsp:txXfrm>
    </dsp:sp>
    <dsp:sp modelId="{6BB1C1AD-B05A-4F96-8939-DFE4EDC6B0E1}">
      <dsp:nvSpPr>
        <dsp:cNvPr id="0" name=""/>
        <dsp:cNvSpPr/>
      </dsp:nvSpPr>
      <dsp:spPr>
        <a:xfrm rot="6480000">
          <a:off x="4829766" y="2814281"/>
          <a:ext cx="388918" cy="49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4906131" y="2857716"/>
        <a:ext cx="272243" cy="296750"/>
      </dsp:txXfrm>
    </dsp:sp>
    <dsp:sp modelId="{29792AB0-2F5A-4A88-AA7D-92D1466641C0}">
      <dsp:nvSpPr>
        <dsp:cNvPr id="0" name=""/>
        <dsp:cNvSpPr/>
      </dsp:nvSpPr>
      <dsp:spPr>
        <a:xfrm>
          <a:off x="3948304" y="3385127"/>
          <a:ext cx="1465436" cy="14654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UNIONS</a:t>
          </a:r>
          <a:endParaRPr lang="en-US" sz="1700" kern="1200" dirty="0"/>
        </a:p>
      </dsp:txBody>
      <dsp:txXfrm>
        <a:off x="4162912" y="3599735"/>
        <a:ext cx="1036220" cy="1036220"/>
      </dsp:txXfrm>
    </dsp:sp>
    <dsp:sp modelId="{CE201282-E387-41D2-8EAF-8AB9E3C2239F}">
      <dsp:nvSpPr>
        <dsp:cNvPr id="0" name=""/>
        <dsp:cNvSpPr/>
      </dsp:nvSpPr>
      <dsp:spPr>
        <a:xfrm rot="10800000">
          <a:off x="3397947" y="3870553"/>
          <a:ext cx="388918" cy="49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3514622" y="3969470"/>
        <a:ext cx="272243" cy="296750"/>
      </dsp:txXfrm>
    </dsp:sp>
    <dsp:sp modelId="{CEC2CEB2-E5D5-435E-9ADF-EC3ABF6CD8D8}">
      <dsp:nvSpPr>
        <dsp:cNvPr id="0" name=""/>
        <dsp:cNvSpPr/>
      </dsp:nvSpPr>
      <dsp:spPr>
        <a:xfrm>
          <a:off x="1749059" y="3385127"/>
          <a:ext cx="1465436" cy="14654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CLASS WARFARE</a:t>
          </a:r>
          <a:endParaRPr lang="en-US" sz="1700" kern="1200" dirty="0"/>
        </a:p>
      </dsp:txBody>
      <dsp:txXfrm>
        <a:off x="1963667" y="3599735"/>
        <a:ext cx="1036220" cy="1036220"/>
      </dsp:txXfrm>
    </dsp:sp>
    <dsp:sp modelId="{4502B21A-96BC-4510-8A8B-AB176FC110E6}">
      <dsp:nvSpPr>
        <dsp:cNvPr id="0" name=""/>
        <dsp:cNvSpPr/>
      </dsp:nvSpPr>
      <dsp:spPr>
        <a:xfrm rot="15120000">
          <a:off x="1950917" y="2835218"/>
          <a:ext cx="388918" cy="49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10800000">
        <a:off x="2027282" y="2989617"/>
        <a:ext cx="272243" cy="296750"/>
      </dsp:txXfrm>
    </dsp:sp>
    <dsp:sp modelId="{7D37A388-45C7-4F09-A233-BB7D230F654F}">
      <dsp:nvSpPr>
        <dsp:cNvPr id="0" name=""/>
        <dsp:cNvSpPr/>
      </dsp:nvSpPr>
      <dsp:spPr>
        <a:xfrm>
          <a:off x="1069454" y="1293520"/>
          <a:ext cx="1465436" cy="14654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PROSTITU-TION</a:t>
          </a:r>
          <a:endParaRPr lang="en-US" sz="1700" kern="1200" dirty="0"/>
        </a:p>
      </dsp:txBody>
      <dsp:txXfrm>
        <a:off x="1284062" y="1508128"/>
        <a:ext cx="1036220" cy="1036220"/>
      </dsp:txXfrm>
    </dsp:sp>
    <dsp:sp modelId="{2D04A1F2-CA95-48B4-9069-5D9255DF8500}">
      <dsp:nvSpPr>
        <dsp:cNvPr id="0" name=""/>
        <dsp:cNvSpPr/>
      </dsp:nvSpPr>
      <dsp:spPr>
        <a:xfrm rot="19440000">
          <a:off x="2488422" y="1139074"/>
          <a:ext cx="388918" cy="4945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499563" y="1272281"/>
        <a:ext cx="272243" cy="296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FB05E3-9879-4D79-BBA7-AB5458C2C45B}">
      <dsp:nvSpPr>
        <dsp:cNvPr id="0" name=""/>
        <dsp:cNvSpPr/>
      </dsp:nvSpPr>
      <dsp:spPr>
        <a:xfrm>
          <a:off x="2940546" y="1846"/>
          <a:ext cx="1434107" cy="14341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BREAKFAST</a:t>
          </a:r>
          <a:endParaRPr lang="en-US" sz="1300" kern="1200" dirty="0"/>
        </a:p>
      </dsp:txBody>
      <dsp:txXfrm>
        <a:off x="3150566" y="211866"/>
        <a:ext cx="1014067" cy="1014067"/>
      </dsp:txXfrm>
    </dsp:sp>
    <dsp:sp modelId="{E32FC58C-948D-41FC-8BD6-8771D2C7ECE0}">
      <dsp:nvSpPr>
        <dsp:cNvPr id="0" name=""/>
        <dsp:cNvSpPr/>
      </dsp:nvSpPr>
      <dsp:spPr>
        <a:xfrm rot="2160000">
          <a:off x="4329183" y="1103098"/>
          <a:ext cx="380624" cy="484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4340087" y="1166341"/>
        <a:ext cx="266437" cy="290407"/>
      </dsp:txXfrm>
    </dsp:sp>
    <dsp:sp modelId="{70505A64-C4B7-40F0-9AC9-D1441EC64628}">
      <dsp:nvSpPr>
        <dsp:cNvPr id="0" name=""/>
        <dsp:cNvSpPr/>
      </dsp:nvSpPr>
      <dsp:spPr>
        <a:xfrm>
          <a:off x="4681766" y="1266917"/>
          <a:ext cx="1434107" cy="14341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LUNCH</a:t>
          </a:r>
          <a:endParaRPr lang="en-US" sz="1300" kern="1200" dirty="0"/>
        </a:p>
      </dsp:txBody>
      <dsp:txXfrm>
        <a:off x="4891786" y="1476937"/>
        <a:ext cx="1014067" cy="1014067"/>
      </dsp:txXfrm>
    </dsp:sp>
    <dsp:sp modelId="{A3D64740-6F51-478D-8308-547C5FEAEA30}">
      <dsp:nvSpPr>
        <dsp:cNvPr id="0" name=""/>
        <dsp:cNvSpPr/>
      </dsp:nvSpPr>
      <dsp:spPr>
        <a:xfrm rot="6480000">
          <a:off x="4879293" y="2755184"/>
          <a:ext cx="380624" cy="484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4954029" y="2797687"/>
        <a:ext cx="266437" cy="290407"/>
      </dsp:txXfrm>
    </dsp:sp>
    <dsp:sp modelId="{9B26FA1E-A3B8-4ED7-86AA-DC54E853B74C}">
      <dsp:nvSpPr>
        <dsp:cNvPr id="0" name=""/>
        <dsp:cNvSpPr/>
      </dsp:nvSpPr>
      <dsp:spPr>
        <a:xfrm>
          <a:off x="4016679" y="3313845"/>
          <a:ext cx="1434107" cy="14341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DINNER</a:t>
          </a:r>
          <a:endParaRPr lang="en-US" sz="1300" kern="1200" dirty="0"/>
        </a:p>
      </dsp:txBody>
      <dsp:txXfrm>
        <a:off x="4226699" y="3523865"/>
        <a:ext cx="1014067" cy="1014067"/>
      </dsp:txXfrm>
    </dsp:sp>
    <dsp:sp modelId="{43E685DC-2B39-440F-94E0-729BBDE32156}">
      <dsp:nvSpPr>
        <dsp:cNvPr id="0" name=""/>
        <dsp:cNvSpPr/>
      </dsp:nvSpPr>
      <dsp:spPr>
        <a:xfrm rot="10800000">
          <a:off x="3478060" y="3788893"/>
          <a:ext cx="380624" cy="484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3592247" y="3885695"/>
        <a:ext cx="266437" cy="290407"/>
      </dsp:txXfrm>
    </dsp:sp>
    <dsp:sp modelId="{6E5AD751-75C5-4B10-9728-CA5032D1089E}">
      <dsp:nvSpPr>
        <dsp:cNvPr id="0" name=""/>
        <dsp:cNvSpPr/>
      </dsp:nvSpPr>
      <dsp:spPr>
        <a:xfrm>
          <a:off x="1864412" y="3313845"/>
          <a:ext cx="1434107" cy="14341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DAYCARE</a:t>
          </a:r>
          <a:endParaRPr lang="en-US" sz="1300" kern="1200" dirty="0"/>
        </a:p>
      </dsp:txBody>
      <dsp:txXfrm>
        <a:off x="2074432" y="3523865"/>
        <a:ext cx="1014067" cy="1014067"/>
      </dsp:txXfrm>
    </dsp:sp>
    <dsp:sp modelId="{03D6ACBD-5935-45D1-91AA-B7AF7EC78BBE}">
      <dsp:nvSpPr>
        <dsp:cNvPr id="0" name=""/>
        <dsp:cNvSpPr/>
      </dsp:nvSpPr>
      <dsp:spPr>
        <a:xfrm rot="15120000">
          <a:off x="2061939" y="2775674"/>
          <a:ext cx="380624" cy="484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10800000">
        <a:off x="2136675" y="2926775"/>
        <a:ext cx="266437" cy="290407"/>
      </dsp:txXfrm>
    </dsp:sp>
    <dsp:sp modelId="{F652849B-8C98-4AFA-BA66-AC7AA098C722}">
      <dsp:nvSpPr>
        <dsp:cNvPr id="0" name=""/>
        <dsp:cNvSpPr/>
      </dsp:nvSpPr>
      <dsp:spPr>
        <a:xfrm>
          <a:off x="1199325" y="1266917"/>
          <a:ext cx="1434107" cy="14341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ABORTION</a:t>
          </a:r>
        </a:p>
        <a:p>
          <a:pPr lvl="0" algn="ctr" defTabSz="577850">
            <a:lnSpc>
              <a:spcPct val="90000"/>
            </a:lnSpc>
            <a:spcBef>
              <a:spcPct val="0"/>
            </a:spcBef>
            <a:spcAft>
              <a:spcPct val="35000"/>
            </a:spcAft>
          </a:pPr>
          <a:r>
            <a:rPr lang="en-US" sz="1300" kern="1200" dirty="0" smtClean="0"/>
            <a:t>PLANNED PARENTHOOD</a:t>
          </a:r>
        </a:p>
        <a:p>
          <a:pPr lvl="0" algn="ctr" defTabSz="577850">
            <a:lnSpc>
              <a:spcPct val="90000"/>
            </a:lnSpc>
            <a:spcBef>
              <a:spcPct val="0"/>
            </a:spcBef>
            <a:spcAft>
              <a:spcPct val="35000"/>
            </a:spcAft>
          </a:pPr>
          <a:r>
            <a:rPr lang="en-US" sz="1300" kern="1200" dirty="0" smtClean="0"/>
            <a:t>CONDOMS</a:t>
          </a:r>
          <a:endParaRPr lang="en-US" sz="1300" kern="1200" dirty="0"/>
        </a:p>
      </dsp:txBody>
      <dsp:txXfrm>
        <a:off x="1409345" y="1476937"/>
        <a:ext cx="1014067" cy="1014067"/>
      </dsp:txXfrm>
    </dsp:sp>
    <dsp:sp modelId="{E30A65D5-1435-4987-B906-C3BC469673E6}">
      <dsp:nvSpPr>
        <dsp:cNvPr id="0" name=""/>
        <dsp:cNvSpPr/>
      </dsp:nvSpPr>
      <dsp:spPr>
        <a:xfrm rot="19440000">
          <a:off x="2587962" y="1115762"/>
          <a:ext cx="380624" cy="484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2598866" y="1246123"/>
        <a:ext cx="266437" cy="2904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F4A7204B-9A2B-4276-B538-35C7930F45CB}" type="datetimeFigureOut">
              <a:rPr lang="en-US" smtClean="0"/>
              <a:t>3/24/2014</a:t>
            </a:fld>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12C0D540-F437-47EF-A4FC-16F545AE2F61}" type="slidenum">
              <a:rPr lang="en-US" smtClean="0"/>
              <a:t>‹#›</a:t>
            </a:fld>
            <a:endParaRPr lang="en-US"/>
          </a:p>
        </p:txBody>
      </p:sp>
    </p:spTree>
    <p:extLst>
      <p:ext uri="{BB962C8B-B14F-4D97-AF65-F5344CB8AC3E}">
        <p14:creationId xmlns:p14="http://schemas.microsoft.com/office/powerpoint/2010/main" val="2531061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DA1608-BF13-425A-BBA2-B8FF46F644A8}"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112284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A1608-BF13-425A-BBA2-B8FF46F644A8}"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36770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A1608-BF13-425A-BBA2-B8FF46F644A8}"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203046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DA1608-BF13-425A-BBA2-B8FF46F644A8}"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276308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DA1608-BF13-425A-BBA2-B8FF46F644A8}" type="datetimeFigureOut">
              <a:rPr lang="en-US" smtClean="0"/>
              <a:t>3/24/2014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246027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DA1608-BF13-425A-BBA2-B8FF46F644A8}"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205817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DA1608-BF13-425A-BBA2-B8FF46F644A8}" type="datetimeFigureOut">
              <a:rPr lang="en-US" smtClean="0"/>
              <a:t>3/24/2014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137512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DA1608-BF13-425A-BBA2-B8FF46F644A8}" type="datetimeFigureOut">
              <a:rPr lang="en-US" smtClean="0"/>
              <a:t>3/24/2014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240289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A1608-BF13-425A-BBA2-B8FF46F644A8}" type="datetimeFigureOut">
              <a:rPr lang="en-US" smtClean="0"/>
              <a:t>3/24/2014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97117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A1608-BF13-425A-BBA2-B8FF46F644A8}"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1714587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DA1608-BF13-425A-BBA2-B8FF46F644A8}" type="datetimeFigureOut">
              <a:rPr lang="en-US" smtClean="0"/>
              <a:t>3/24/2014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494F-FE14-46F8-9607-81452122560D}" type="slidenum">
              <a:rPr lang="en-US" smtClean="0"/>
              <a:t>‹#›</a:t>
            </a:fld>
            <a:endParaRPr lang="en-US"/>
          </a:p>
        </p:txBody>
      </p:sp>
    </p:spTree>
    <p:extLst>
      <p:ext uri="{BB962C8B-B14F-4D97-AF65-F5344CB8AC3E}">
        <p14:creationId xmlns:p14="http://schemas.microsoft.com/office/powerpoint/2010/main" val="4293939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A1608-BF13-425A-BBA2-B8FF46F644A8}" type="datetimeFigureOut">
              <a:rPr lang="en-US" smtClean="0"/>
              <a:t>3/24/2014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A494F-FE14-46F8-9607-81452122560D}" type="slidenum">
              <a:rPr lang="en-US" smtClean="0"/>
              <a:t>‹#›</a:t>
            </a:fld>
            <a:endParaRPr lang="en-US"/>
          </a:p>
        </p:txBody>
      </p:sp>
    </p:spTree>
    <p:extLst>
      <p:ext uri="{BB962C8B-B14F-4D97-AF65-F5344CB8AC3E}">
        <p14:creationId xmlns:p14="http://schemas.microsoft.com/office/powerpoint/2010/main" val="2892748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solidFill>
                  <a:srgbClr val="7030A0"/>
                </a:solidFill>
              </a:rPr>
              <a:t>PROVERBS 14:34</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41963425"/>
              </p:ext>
            </p:extLst>
          </p:nvPr>
        </p:nvGraphicFramePr>
        <p:xfrm>
          <a:off x="685800" y="21336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5424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And they said...</a:t>
            </a:r>
          </a:p>
          <a:p>
            <a:r>
              <a:rPr lang="en-US" b="1" dirty="0" smtClean="0"/>
              <a:t>Anne Atkins, journalist:</a:t>
            </a:r>
            <a:endParaRPr lang="en-US" dirty="0" smtClean="0"/>
          </a:p>
          <a:p>
            <a:r>
              <a:rPr lang="en-US" dirty="0" smtClean="0"/>
              <a:t>God created us, and it is very clear that sex is created to be between two people of the opposite sex for life exclusively.  That is what Christian marriage is.  There’s no getting away from it, so anything outside of that is outside the ideal … Jesus was the perfect example.  He didn’t have sexual relationships, but he was perfectly fulfilled.</a:t>
            </a:r>
            <a:br>
              <a:rPr lang="en-US" dirty="0" smtClean="0"/>
            </a:br>
            <a:endParaRPr lang="en-US" dirty="0"/>
          </a:p>
        </p:txBody>
      </p:sp>
    </p:spTree>
    <p:extLst>
      <p:ext uri="{BB962C8B-B14F-4D97-AF65-F5344CB8AC3E}">
        <p14:creationId xmlns:p14="http://schemas.microsoft.com/office/powerpoint/2010/main" val="286553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a:t>
            </a:r>
            <a:endParaRPr lang="en-US" dirty="0"/>
          </a:p>
        </p:txBody>
      </p:sp>
      <p:sp>
        <p:nvSpPr>
          <p:cNvPr id="3" name="Content Placeholder 2"/>
          <p:cNvSpPr>
            <a:spLocks noGrp="1"/>
          </p:cNvSpPr>
          <p:nvPr>
            <p:ph idx="1"/>
          </p:nvPr>
        </p:nvSpPr>
        <p:spPr/>
        <p:txBody>
          <a:bodyPr>
            <a:normAutofit/>
          </a:bodyPr>
          <a:lstStyle/>
          <a:p>
            <a:r>
              <a:rPr lang="en-US" b="1" dirty="0" smtClean="0"/>
              <a:t>And they said...</a:t>
            </a:r>
          </a:p>
          <a:p>
            <a:r>
              <a:rPr lang="en-US" b="1" dirty="0" err="1" smtClean="0"/>
              <a:t>Rt</a:t>
            </a:r>
            <a:r>
              <a:rPr lang="en-US" b="1" dirty="0" smtClean="0"/>
              <a:t> </a:t>
            </a:r>
            <a:r>
              <a:rPr lang="en-US" b="1" dirty="0" err="1" smtClean="0"/>
              <a:t>Revd</a:t>
            </a:r>
            <a:r>
              <a:rPr lang="en-US" b="1" dirty="0" smtClean="0"/>
              <a:t> Alan </a:t>
            </a:r>
            <a:r>
              <a:rPr lang="en-US" b="1" dirty="0" err="1" smtClean="0"/>
              <a:t>Wison</a:t>
            </a:r>
            <a:r>
              <a:rPr lang="en-US" b="1" dirty="0" smtClean="0"/>
              <a:t>, Bishop of Buckingham:</a:t>
            </a:r>
            <a:br>
              <a:rPr lang="en-US" b="1" dirty="0" smtClean="0"/>
            </a:br>
            <a:r>
              <a:rPr lang="en-US" dirty="0" smtClean="0"/>
              <a:t>It all comes down to how we see gay people and how we see God. We don't actually believe gay people are sick or stunted or criminal. We don't believe God is an angry old man out to get us. Let's stop behaving as though we did.</a:t>
            </a:r>
            <a:endParaRPr lang="en-US" dirty="0"/>
          </a:p>
        </p:txBody>
      </p:sp>
    </p:spTree>
    <p:extLst>
      <p:ext uri="{BB962C8B-B14F-4D97-AF65-F5344CB8AC3E}">
        <p14:creationId xmlns:p14="http://schemas.microsoft.com/office/powerpoint/2010/main" val="2431799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38200"/>
            <a:ext cx="8229600" cy="1143000"/>
          </a:xfrm>
        </p:spPr>
        <p:txBody>
          <a:bodyPr>
            <a:noAutofit/>
          </a:bodyPr>
          <a:lstStyle/>
          <a:p>
            <a:r>
              <a:rPr lang="en-US" sz="4800" dirty="0" smtClean="0"/>
              <a:t>SOCIALISM/COMMUNISM</a:t>
            </a:r>
            <a:br>
              <a:rPr lang="en-US" sz="4800" dirty="0" smtClean="0"/>
            </a:br>
            <a:r>
              <a:rPr lang="en-US" sz="4800" dirty="0" smtClean="0"/>
              <a:t>IN PLACE OF</a:t>
            </a:r>
            <a:br>
              <a:rPr lang="en-US" sz="4800" dirty="0" smtClean="0"/>
            </a:br>
            <a:r>
              <a:rPr lang="en-US" sz="4800" dirty="0" smtClean="0"/>
              <a:t>CAPITALISM</a:t>
            </a:r>
            <a:endParaRPr lang="en-US" sz="4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2764262"/>
            <a:ext cx="4648200" cy="3722264"/>
          </a:xfrm>
          <a:prstGeom prst="rect">
            <a:avLst/>
          </a:prstGeom>
        </p:spPr>
      </p:pic>
    </p:spTree>
    <p:extLst>
      <p:ext uri="{BB962C8B-B14F-4D97-AF65-F5344CB8AC3E}">
        <p14:creationId xmlns:p14="http://schemas.microsoft.com/office/powerpoint/2010/main" val="522234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38200"/>
            <a:ext cx="8229600" cy="1143000"/>
          </a:xfrm>
        </p:spPr>
        <p:txBody>
          <a:bodyPr>
            <a:noAutofit/>
          </a:bodyPr>
          <a:lstStyle/>
          <a:p>
            <a:r>
              <a:rPr lang="en-US" sz="4800" dirty="0" smtClean="0"/>
              <a:t>SOCIALISM/COMMUNISM</a:t>
            </a:r>
            <a:br>
              <a:rPr lang="en-US" sz="4800" dirty="0" smtClean="0"/>
            </a:br>
            <a:r>
              <a:rPr lang="en-US" sz="4800" dirty="0" smtClean="0"/>
              <a:t>IN PLACE OF</a:t>
            </a:r>
            <a:br>
              <a:rPr lang="en-US" sz="4800" dirty="0" smtClean="0"/>
            </a:br>
            <a:r>
              <a:rPr lang="en-US" sz="4800" dirty="0" smtClean="0"/>
              <a:t>CAPITALISM</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451930"/>
            <a:ext cx="5292436" cy="4072695"/>
          </a:xfrm>
          <a:prstGeom prst="rect">
            <a:avLst/>
          </a:prstGeom>
        </p:spPr>
      </p:pic>
    </p:spTree>
    <p:extLst>
      <p:ext uri="{BB962C8B-B14F-4D97-AF65-F5344CB8AC3E}">
        <p14:creationId xmlns:p14="http://schemas.microsoft.com/office/powerpoint/2010/main" val="114199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838200"/>
            <a:ext cx="8229600" cy="1143000"/>
          </a:xfrm>
        </p:spPr>
        <p:txBody>
          <a:bodyPr>
            <a:noAutofit/>
          </a:bodyPr>
          <a:lstStyle/>
          <a:p>
            <a:r>
              <a:rPr lang="en-US" sz="4800" dirty="0" smtClean="0"/>
              <a:t>SOCIALISM/COMMUNISM</a:t>
            </a:r>
            <a:br>
              <a:rPr lang="en-US" sz="4800" dirty="0" smtClean="0"/>
            </a:br>
            <a:r>
              <a:rPr lang="en-US" sz="4800" dirty="0" smtClean="0"/>
              <a:t>IN PLACE OF</a:t>
            </a:r>
            <a:br>
              <a:rPr lang="en-US" sz="4800" dirty="0" smtClean="0"/>
            </a:br>
            <a:r>
              <a:rPr lang="en-US" sz="4800" dirty="0" smtClean="0"/>
              <a:t>CAPITALISM</a:t>
            </a:r>
            <a:endParaRPr lang="en-US" sz="4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048000"/>
            <a:ext cx="8252980" cy="3343275"/>
          </a:xfrm>
          <a:prstGeom prst="rect">
            <a:avLst/>
          </a:prstGeom>
        </p:spPr>
      </p:pic>
    </p:spTree>
    <p:extLst>
      <p:ext uri="{BB962C8B-B14F-4D97-AF65-F5344CB8AC3E}">
        <p14:creationId xmlns:p14="http://schemas.microsoft.com/office/powerpoint/2010/main" val="37156938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DRUGS AND ALCOHOL</a:t>
            </a:r>
            <a:endParaRPr lang="en-US" sz="7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524000"/>
            <a:ext cx="6486525" cy="4753484"/>
          </a:xfrm>
          <a:prstGeom prst="rect">
            <a:avLst/>
          </a:prstGeom>
        </p:spPr>
      </p:pic>
    </p:spTree>
    <p:extLst>
      <p:ext uri="{BB962C8B-B14F-4D97-AF65-F5344CB8AC3E}">
        <p14:creationId xmlns:p14="http://schemas.microsoft.com/office/powerpoint/2010/main" val="3951598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DRUGS AND ALCOHOL</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1600200"/>
            <a:ext cx="4343400" cy="4919775"/>
          </a:xfrm>
          <a:prstGeom prst="rect">
            <a:avLst/>
          </a:prstGeom>
        </p:spPr>
      </p:pic>
    </p:spTree>
    <p:extLst>
      <p:ext uri="{BB962C8B-B14F-4D97-AF65-F5344CB8AC3E}">
        <p14:creationId xmlns:p14="http://schemas.microsoft.com/office/powerpoint/2010/main" val="17922649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DRUGS AND ALCOHOL</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1600200"/>
            <a:ext cx="4953000" cy="4953000"/>
          </a:xfrm>
          <a:prstGeom prst="rect">
            <a:avLst/>
          </a:prstGeom>
        </p:spPr>
      </p:pic>
    </p:spTree>
    <p:extLst>
      <p:ext uri="{BB962C8B-B14F-4D97-AF65-F5344CB8AC3E}">
        <p14:creationId xmlns:p14="http://schemas.microsoft.com/office/powerpoint/2010/main" val="14244438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DRUGS AND ALCOHOL</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1143000"/>
            <a:ext cx="5424488" cy="5454792"/>
          </a:xfrm>
          <a:prstGeom prst="rect">
            <a:avLst/>
          </a:prstGeom>
        </p:spPr>
      </p:pic>
    </p:spTree>
    <p:extLst>
      <p:ext uri="{BB962C8B-B14F-4D97-AF65-F5344CB8AC3E}">
        <p14:creationId xmlns:p14="http://schemas.microsoft.com/office/powerpoint/2010/main" val="17504806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ROCK MUSIC</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143000"/>
            <a:ext cx="3962400" cy="5526505"/>
          </a:xfrm>
          <a:prstGeom prst="rect">
            <a:avLst/>
          </a:prstGeom>
        </p:spPr>
      </p:pic>
    </p:spTree>
    <p:extLst>
      <p:ext uri="{BB962C8B-B14F-4D97-AF65-F5344CB8AC3E}">
        <p14:creationId xmlns:p14="http://schemas.microsoft.com/office/powerpoint/2010/main" val="1249103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524000"/>
            <a:ext cx="3638550" cy="5161664"/>
          </a:xfrm>
          <a:prstGeom prst="rect">
            <a:avLst/>
          </a:prstGeom>
        </p:spPr>
      </p:pic>
      <p:sp>
        <p:nvSpPr>
          <p:cNvPr id="5" name="TextBox 4"/>
          <p:cNvSpPr txBox="1"/>
          <p:nvPr/>
        </p:nvSpPr>
        <p:spPr>
          <a:xfrm>
            <a:off x="1295400" y="457200"/>
            <a:ext cx="6096000" cy="1200329"/>
          </a:xfrm>
          <a:prstGeom prst="rect">
            <a:avLst/>
          </a:prstGeom>
          <a:noFill/>
        </p:spPr>
        <p:txBody>
          <a:bodyPr wrap="square" rtlCol="0">
            <a:spAutoFit/>
          </a:bodyPr>
          <a:lstStyle/>
          <a:p>
            <a:pPr algn="ctr"/>
            <a:r>
              <a:rPr lang="en-US" sz="7200" dirty="0" smtClean="0"/>
              <a:t>ABORTION</a:t>
            </a:r>
            <a:endParaRPr lang="en-US" sz="7200" dirty="0"/>
          </a:p>
        </p:txBody>
      </p:sp>
    </p:spTree>
    <p:extLst>
      <p:ext uri="{BB962C8B-B14F-4D97-AF65-F5344CB8AC3E}">
        <p14:creationId xmlns:p14="http://schemas.microsoft.com/office/powerpoint/2010/main" val="3664577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ROCK MUSIC</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219200"/>
            <a:ext cx="5638800" cy="5417188"/>
          </a:xfrm>
          <a:prstGeom prst="rect">
            <a:avLst/>
          </a:prstGeom>
        </p:spPr>
      </p:pic>
    </p:spTree>
    <p:extLst>
      <p:ext uri="{BB962C8B-B14F-4D97-AF65-F5344CB8AC3E}">
        <p14:creationId xmlns:p14="http://schemas.microsoft.com/office/powerpoint/2010/main" val="2609168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ROCK MUSIC</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143000"/>
            <a:ext cx="5410200" cy="5532051"/>
          </a:xfrm>
          <a:prstGeom prst="rect">
            <a:avLst/>
          </a:prstGeom>
        </p:spPr>
      </p:pic>
    </p:spTree>
    <p:extLst>
      <p:ext uri="{BB962C8B-B14F-4D97-AF65-F5344CB8AC3E}">
        <p14:creationId xmlns:p14="http://schemas.microsoft.com/office/powerpoint/2010/main" val="1882272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SLAVERY</a:t>
            </a:r>
            <a:endParaRPr lang="en-US" sz="7200" dirty="0"/>
          </a:p>
        </p:txBody>
      </p:sp>
      <p:graphicFrame>
        <p:nvGraphicFramePr>
          <p:cNvPr id="5" name="Diagram 4"/>
          <p:cNvGraphicFramePr/>
          <p:nvPr>
            <p:extLst>
              <p:ext uri="{D42A27DB-BD31-4B8C-83A1-F6EECF244321}">
                <p14:modId xmlns:p14="http://schemas.microsoft.com/office/powerpoint/2010/main" val="1878508337"/>
              </p:ext>
            </p:extLst>
          </p:nvPr>
        </p:nvGraphicFramePr>
        <p:xfrm>
          <a:off x="1066800" y="1752600"/>
          <a:ext cx="7162800" cy="485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34065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SLAVERY</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200" y="1219200"/>
            <a:ext cx="3819525" cy="5327073"/>
          </a:xfrm>
          <a:prstGeom prst="rect">
            <a:avLst/>
          </a:prstGeom>
        </p:spPr>
      </p:pic>
    </p:spTree>
    <p:extLst>
      <p:ext uri="{BB962C8B-B14F-4D97-AF65-F5344CB8AC3E}">
        <p14:creationId xmlns:p14="http://schemas.microsoft.com/office/powerpoint/2010/main" val="2864440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SLAVERY</a:t>
            </a:r>
            <a:endParaRPr lang="en-US" sz="7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2789959"/>
            <a:ext cx="4724400" cy="304800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491" y="1905000"/>
            <a:ext cx="3124200" cy="4510877"/>
          </a:xfrm>
          <a:prstGeom prst="rect">
            <a:avLst/>
          </a:prstGeom>
        </p:spPr>
      </p:pic>
    </p:spTree>
    <p:extLst>
      <p:ext uri="{BB962C8B-B14F-4D97-AF65-F5344CB8AC3E}">
        <p14:creationId xmlns:p14="http://schemas.microsoft.com/office/powerpoint/2010/main" val="1001775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DISCIPLINE</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133600"/>
            <a:ext cx="7458074" cy="3729037"/>
          </a:xfrm>
          <a:prstGeom prst="rect">
            <a:avLst/>
          </a:prstGeom>
        </p:spPr>
      </p:pic>
    </p:spTree>
    <p:extLst>
      <p:ext uri="{BB962C8B-B14F-4D97-AF65-F5344CB8AC3E}">
        <p14:creationId xmlns:p14="http://schemas.microsoft.com/office/powerpoint/2010/main" val="33793110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DISCIPLINE</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752600"/>
            <a:ext cx="5462588" cy="4374423"/>
          </a:xfrm>
          <a:prstGeom prst="rect">
            <a:avLst/>
          </a:prstGeom>
        </p:spPr>
      </p:pic>
    </p:spTree>
    <p:extLst>
      <p:ext uri="{BB962C8B-B14F-4D97-AF65-F5344CB8AC3E}">
        <p14:creationId xmlns:p14="http://schemas.microsoft.com/office/powerpoint/2010/main" val="14224672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DISCIPLINE</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491" y="1371600"/>
            <a:ext cx="6705600" cy="5140960"/>
          </a:xfrm>
          <a:prstGeom prst="rect">
            <a:avLst/>
          </a:prstGeom>
        </p:spPr>
      </p:pic>
    </p:spTree>
    <p:extLst>
      <p:ext uri="{BB962C8B-B14F-4D97-AF65-F5344CB8AC3E}">
        <p14:creationId xmlns:p14="http://schemas.microsoft.com/office/powerpoint/2010/main" val="32488707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DISCIPLINE</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182" y="1385108"/>
            <a:ext cx="5257800" cy="5472892"/>
          </a:xfrm>
          <a:prstGeom prst="rect">
            <a:avLst/>
          </a:prstGeom>
        </p:spPr>
      </p:pic>
    </p:spTree>
    <p:extLst>
      <p:ext uri="{BB962C8B-B14F-4D97-AF65-F5344CB8AC3E}">
        <p14:creationId xmlns:p14="http://schemas.microsoft.com/office/powerpoint/2010/main" val="1901555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DISCIPLINE</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295401"/>
            <a:ext cx="3312695" cy="5334000"/>
          </a:xfrm>
          <a:prstGeom prst="rect">
            <a:avLst/>
          </a:prstGeom>
        </p:spPr>
      </p:pic>
    </p:spTree>
    <p:extLst>
      <p:ext uri="{BB962C8B-B14F-4D97-AF65-F5344CB8AC3E}">
        <p14:creationId xmlns:p14="http://schemas.microsoft.com/office/powerpoint/2010/main" val="4259620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EVOLUTION</a:t>
            </a:r>
            <a:endParaRPr lang="en-US" sz="7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9502" y="1600200"/>
            <a:ext cx="5704995" cy="4525963"/>
          </a:xfrm>
        </p:spPr>
      </p:pic>
    </p:spTree>
    <p:extLst>
      <p:ext uri="{BB962C8B-B14F-4D97-AF65-F5344CB8AC3E}">
        <p14:creationId xmlns:p14="http://schemas.microsoft.com/office/powerpoint/2010/main" val="7467104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7200" dirty="0" smtClean="0"/>
              <a:t>SCHOOLS HAVE BECOME THE PARENTS</a:t>
            </a:r>
            <a:endParaRPr lang="en-US" sz="7200" dirty="0"/>
          </a:p>
        </p:txBody>
      </p:sp>
      <p:graphicFrame>
        <p:nvGraphicFramePr>
          <p:cNvPr id="3" name="Diagram 2"/>
          <p:cNvGraphicFramePr/>
          <p:nvPr>
            <p:extLst>
              <p:ext uri="{D42A27DB-BD31-4B8C-83A1-F6EECF244321}">
                <p14:modId xmlns:p14="http://schemas.microsoft.com/office/powerpoint/2010/main" val="3000026291"/>
              </p:ext>
            </p:extLst>
          </p:nvPr>
        </p:nvGraphicFramePr>
        <p:xfrm>
          <a:off x="914400" y="1981200"/>
          <a:ext cx="7315200" cy="474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26855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7200" dirty="0" smtClean="0"/>
              <a:t>ANTI-GOD ATTITUDE</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981200"/>
            <a:ext cx="7772400" cy="4352544"/>
          </a:xfrm>
          <a:prstGeom prst="rect">
            <a:avLst/>
          </a:prstGeom>
        </p:spPr>
      </p:pic>
    </p:spTree>
    <p:extLst>
      <p:ext uri="{BB962C8B-B14F-4D97-AF65-F5344CB8AC3E}">
        <p14:creationId xmlns:p14="http://schemas.microsoft.com/office/powerpoint/2010/main" val="3912640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7200" dirty="0" smtClean="0"/>
              <a:t>ANTI-GOD ATTITUDE</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019173"/>
            <a:ext cx="7391400" cy="4153027"/>
          </a:xfrm>
          <a:prstGeom prst="rect">
            <a:avLst/>
          </a:prstGeom>
        </p:spPr>
      </p:pic>
    </p:spTree>
    <p:extLst>
      <p:ext uri="{BB962C8B-B14F-4D97-AF65-F5344CB8AC3E}">
        <p14:creationId xmlns:p14="http://schemas.microsoft.com/office/powerpoint/2010/main" val="440646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rmAutofit fontScale="90000"/>
          </a:bodyPr>
          <a:lstStyle/>
          <a:p>
            <a:r>
              <a:rPr lang="en-US" sz="7200" dirty="0" smtClean="0"/>
              <a:t>ANTI-GOD ATTITUDE</a:t>
            </a:r>
            <a:endParaRPr lang="en-US" sz="7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136457"/>
            <a:ext cx="8077200" cy="3988118"/>
          </a:xfrm>
          <a:prstGeom prst="rect">
            <a:avLst/>
          </a:prstGeom>
        </p:spPr>
      </p:pic>
    </p:spTree>
    <p:extLst>
      <p:ext uri="{BB962C8B-B14F-4D97-AF65-F5344CB8AC3E}">
        <p14:creationId xmlns:p14="http://schemas.microsoft.com/office/powerpoint/2010/main" val="34853849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7200" dirty="0" smtClean="0"/>
              <a:t>ANTI-GOD ATTITUDE</a:t>
            </a:r>
            <a:endParaRPr lang="en-US" sz="7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524000"/>
            <a:ext cx="5105400" cy="5082709"/>
          </a:xfrm>
          <a:prstGeom prst="rect">
            <a:avLst/>
          </a:prstGeom>
        </p:spPr>
      </p:pic>
    </p:spTree>
    <p:extLst>
      <p:ext uri="{BB962C8B-B14F-4D97-AF65-F5344CB8AC3E}">
        <p14:creationId xmlns:p14="http://schemas.microsoft.com/office/powerpoint/2010/main" val="741812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7200" dirty="0" smtClean="0"/>
              <a:t>HEALTH SYSTEMS</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447800"/>
            <a:ext cx="5029200" cy="5029200"/>
          </a:xfrm>
          <a:prstGeom prst="rect">
            <a:avLst/>
          </a:prstGeom>
        </p:spPr>
      </p:pic>
    </p:spTree>
    <p:extLst>
      <p:ext uri="{BB962C8B-B14F-4D97-AF65-F5344CB8AC3E}">
        <p14:creationId xmlns:p14="http://schemas.microsoft.com/office/powerpoint/2010/main" val="1986616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7200" dirty="0" smtClean="0"/>
              <a:t>HEALTH SYSTEMS</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1981200"/>
            <a:ext cx="7361104" cy="4019550"/>
          </a:xfrm>
          <a:prstGeom prst="rect">
            <a:avLst/>
          </a:prstGeom>
        </p:spPr>
      </p:pic>
    </p:spTree>
    <p:extLst>
      <p:ext uri="{BB962C8B-B14F-4D97-AF65-F5344CB8AC3E}">
        <p14:creationId xmlns:p14="http://schemas.microsoft.com/office/powerpoint/2010/main" val="1170405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762000"/>
            <a:ext cx="4191000" cy="1200329"/>
          </a:xfrm>
          <a:prstGeom prst="rect">
            <a:avLst/>
          </a:prstGeom>
          <a:noFill/>
        </p:spPr>
        <p:txBody>
          <a:bodyPr wrap="square" rtlCol="0">
            <a:spAutoFit/>
          </a:bodyPr>
          <a:lstStyle/>
          <a:p>
            <a:pPr algn="ctr"/>
            <a:r>
              <a:rPr lang="en-US" sz="7200" dirty="0" smtClean="0"/>
              <a:t>BIBLE</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4155" y="1934620"/>
            <a:ext cx="4572000" cy="4572000"/>
          </a:xfrm>
          <a:prstGeom prst="rect">
            <a:avLst/>
          </a:prstGeom>
        </p:spPr>
      </p:pic>
      <p:sp>
        <p:nvSpPr>
          <p:cNvPr id="5" name="TextBox 4"/>
          <p:cNvSpPr txBox="1"/>
          <p:nvPr/>
        </p:nvSpPr>
        <p:spPr>
          <a:xfrm>
            <a:off x="4260273" y="4572000"/>
            <a:ext cx="1371600" cy="923330"/>
          </a:xfrm>
          <a:prstGeom prst="rect">
            <a:avLst/>
          </a:prstGeom>
          <a:noFill/>
        </p:spPr>
        <p:txBody>
          <a:bodyPr wrap="square" rtlCol="0">
            <a:spAutoFit/>
          </a:bodyPr>
          <a:lstStyle/>
          <a:p>
            <a:pPr algn="ctr"/>
            <a:r>
              <a:rPr lang="en-US" sz="5400" dirty="0" smtClean="0"/>
              <a:t>KJV</a:t>
            </a:r>
            <a:endParaRPr lang="en-US" sz="5400" dirty="0"/>
          </a:p>
        </p:txBody>
      </p:sp>
    </p:spTree>
    <p:extLst>
      <p:ext uri="{BB962C8B-B14F-4D97-AF65-F5344CB8AC3E}">
        <p14:creationId xmlns:p14="http://schemas.microsoft.com/office/powerpoint/2010/main" val="22404467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762000"/>
            <a:ext cx="4191000" cy="1200329"/>
          </a:xfrm>
          <a:prstGeom prst="rect">
            <a:avLst/>
          </a:prstGeom>
          <a:noFill/>
        </p:spPr>
        <p:txBody>
          <a:bodyPr wrap="square" rtlCol="0">
            <a:spAutoFit/>
          </a:bodyPr>
          <a:lstStyle/>
          <a:p>
            <a:pPr algn="ctr"/>
            <a:r>
              <a:rPr lang="en-US" sz="7200" dirty="0" smtClean="0"/>
              <a:t>CHURCH</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0700" y="1835203"/>
            <a:ext cx="5638800" cy="5022797"/>
          </a:xfrm>
          <a:prstGeom prst="rect">
            <a:avLst/>
          </a:prstGeom>
        </p:spPr>
      </p:pic>
    </p:spTree>
    <p:extLst>
      <p:ext uri="{BB962C8B-B14F-4D97-AF65-F5344CB8AC3E}">
        <p14:creationId xmlns:p14="http://schemas.microsoft.com/office/powerpoint/2010/main" val="16640167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762000"/>
            <a:ext cx="4191000" cy="1200329"/>
          </a:xfrm>
          <a:prstGeom prst="rect">
            <a:avLst/>
          </a:prstGeom>
          <a:noFill/>
        </p:spPr>
        <p:txBody>
          <a:bodyPr wrap="square" rtlCol="0">
            <a:spAutoFit/>
          </a:bodyPr>
          <a:lstStyle/>
          <a:p>
            <a:pPr algn="ctr"/>
            <a:r>
              <a:rPr lang="en-US" sz="7200" dirty="0" smtClean="0"/>
              <a:t>PRAYER</a:t>
            </a:r>
            <a:endParaRPr lang="en-US" sz="72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1962329"/>
            <a:ext cx="7010400" cy="4125589"/>
          </a:xfrm>
          <a:prstGeom prst="rect">
            <a:avLst/>
          </a:prstGeom>
        </p:spPr>
      </p:pic>
    </p:spTree>
    <p:extLst>
      <p:ext uri="{BB962C8B-B14F-4D97-AF65-F5344CB8AC3E}">
        <p14:creationId xmlns:p14="http://schemas.microsoft.com/office/powerpoint/2010/main" val="1523898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EVOLUTION</a:t>
            </a:r>
            <a:endParaRPr lang="en-US" sz="72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905000"/>
            <a:ext cx="7374788" cy="4129881"/>
          </a:xfrm>
        </p:spPr>
      </p:pic>
    </p:spTree>
    <p:extLst>
      <p:ext uri="{BB962C8B-B14F-4D97-AF65-F5344CB8AC3E}">
        <p14:creationId xmlns:p14="http://schemas.microsoft.com/office/powerpoint/2010/main" val="3413621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5382" y="545344"/>
            <a:ext cx="4191000" cy="1200329"/>
          </a:xfrm>
          <a:prstGeom prst="rect">
            <a:avLst/>
          </a:prstGeom>
          <a:noFill/>
        </p:spPr>
        <p:txBody>
          <a:bodyPr wrap="square" rtlCol="0">
            <a:spAutoFit/>
          </a:bodyPr>
          <a:lstStyle/>
          <a:p>
            <a:pPr algn="ctr"/>
            <a:r>
              <a:rPr lang="en-US" sz="7200" dirty="0" smtClean="0"/>
              <a:t>WITNESS</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1655" y="1676400"/>
            <a:ext cx="6400800" cy="5034621"/>
          </a:xfrm>
          <a:prstGeom prst="rect">
            <a:avLst/>
          </a:prstGeom>
        </p:spPr>
      </p:pic>
    </p:spTree>
    <p:extLst>
      <p:ext uri="{BB962C8B-B14F-4D97-AF65-F5344CB8AC3E}">
        <p14:creationId xmlns:p14="http://schemas.microsoft.com/office/powerpoint/2010/main" val="594877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7200" dirty="0" smtClean="0"/>
              <a:t>DIVORCE/REMARRIAGE</a:t>
            </a:r>
            <a:br>
              <a:rPr lang="en-US" sz="7200" dirty="0" smtClean="0"/>
            </a:br>
            <a:r>
              <a:rPr lang="en-US" sz="7200" dirty="0" smtClean="0"/>
              <a:t>LIVING TOGETHER</a:t>
            </a:r>
            <a:endParaRPr lang="en-US" sz="7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646397"/>
            <a:ext cx="8686800" cy="4983003"/>
          </a:xfrm>
          <a:prstGeom prst="rect">
            <a:avLst/>
          </a:prstGeom>
        </p:spPr>
      </p:pic>
    </p:spTree>
    <p:extLst>
      <p:ext uri="{BB962C8B-B14F-4D97-AF65-F5344CB8AC3E}">
        <p14:creationId xmlns:p14="http://schemas.microsoft.com/office/powerpoint/2010/main" val="3285551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a:t>
            </a:r>
            <a:endParaRPr lang="en-US" dirty="0"/>
          </a:p>
        </p:txBody>
      </p:sp>
      <p:sp>
        <p:nvSpPr>
          <p:cNvPr id="3" name="Content Placeholder 2"/>
          <p:cNvSpPr>
            <a:spLocks noGrp="1"/>
          </p:cNvSpPr>
          <p:nvPr>
            <p:ph idx="1"/>
          </p:nvPr>
        </p:nvSpPr>
        <p:spPr/>
        <p:txBody>
          <a:bodyPr/>
          <a:lstStyle/>
          <a:p>
            <a:r>
              <a:rPr lang="en-US" b="1" dirty="0" smtClean="0"/>
              <a:t>And they said...</a:t>
            </a:r>
          </a:p>
          <a:p>
            <a:r>
              <a:rPr lang="en-US" b="1" dirty="0" smtClean="0"/>
              <a:t>Pope Francis:</a:t>
            </a:r>
            <a:endParaRPr lang="en-US" dirty="0" smtClean="0"/>
          </a:p>
          <a:p>
            <a:r>
              <a:rPr lang="en-US" dirty="0" smtClean="0"/>
              <a:t>If a person is gay and seeks God and has good will, who am I to judge them?</a:t>
            </a:r>
          </a:p>
          <a:p>
            <a:endParaRPr lang="en-US" dirty="0"/>
          </a:p>
        </p:txBody>
      </p:sp>
    </p:spTree>
    <p:extLst>
      <p:ext uri="{BB962C8B-B14F-4D97-AF65-F5344CB8AC3E}">
        <p14:creationId xmlns:p14="http://schemas.microsoft.com/office/powerpoint/2010/main" val="2197678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And they said...</a:t>
            </a:r>
          </a:p>
          <a:p>
            <a:r>
              <a:rPr lang="en-US" b="1" dirty="0" smtClean="0"/>
              <a:t>Barack Obama, 44th President of the United States of America:</a:t>
            </a:r>
            <a:endParaRPr lang="en-US" dirty="0" smtClean="0"/>
          </a:p>
          <a:p>
            <a:r>
              <a:rPr lang="en-US" dirty="0" smtClean="0"/>
              <a:t>I had hesitated on gay marriage  …  I was sensitive to the fact that for a lot of people the word 'marriage' was something that invokes very powerful traditions, religious beliefs and so forth  …  When we think about our faith, the thing at root ... is not only Christ sacrificing himself on our behalf, but also the Golden Rule.  You know!  Treat others the way you would want to be treated.</a:t>
            </a:r>
          </a:p>
          <a:p>
            <a:endParaRPr lang="en-US" dirty="0"/>
          </a:p>
        </p:txBody>
      </p:sp>
    </p:spTree>
    <p:extLst>
      <p:ext uri="{BB962C8B-B14F-4D97-AF65-F5344CB8AC3E}">
        <p14:creationId xmlns:p14="http://schemas.microsoft.com/office/powerpoint/2010/main" val="3852883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a:t>
            </a:r>
            <a:endParaRPr lang="en-US" dirty="0"/>
          </a:p>
        </p:txBody>
      </p:sp>
      <p:sp>
        <p:nvSpPr>
          <p:cNvPr id="3" name="Content Placeholder 2"/>
          <p:cNvSpPr>
            <a:spLocks noGrp="1"/>
          </p:cNvSpPr>
          <p:nvPr>
            <p:ph idx="1"/>
          </p:nvPr>
        </p:nvSpPr>
        <p:spPr/>
        <p:txBody>
          <a:bodyPr>
            <a:normAutofit/>
          </a:bodyPr>
          <a:lstStyle/>
          <a:p>
            <a:r>
              <a:rPr lang="en-US" b="1" dirty="0" smtClean="0"/>
              <a:t>And they said...</a:t>
            </a:r>
          </a:p>
          <a:p>
            <a:r>
              <a:rPr lang="en-US" b="1" dirty="0" smtClean="0"/>
              <a:t>Mitt Romney, Republican presidential candidate:</a:t>
            </a:r>
            <a:endParaRPr lang="en-US" dirty="0" smtClean="0"/>
          </a:p>
          <a:p>
            <a:r>
              <a:rPr lang="en-US" dirty="0" smtClean="0"/>
              <a:t>This is a very tender and sensitive topic  …  My view is that marriage itself is a relationship between a man and a woman, and that’s my own preference.</a:t>
            </a:r>
          </a:p>
          <a:p>
            <a:endParaRPr lang="en-US" dirty="0"/>
          </a:p>
        </p:txBody>
      </p:sp>
    </p:spTree>
    <p:extLst>
      <p:ext uri="{BB962C8B-B14F-4D97-AF65-F5344CB8AC3E}">
        <p14:creationId xmlns:p14="http://schemas.microsoft.com/office/powerpoint/2010/main" val="1687630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HOMOSEXUALITY</a:t>
            </a:r>
            <a:endParaRPr lang="en-US" dirty="0"/>
          </a:p>
        </p:txBody>
      </p:sp>
      <p:sp>
        <p:nvSpPr>
          <p:cNvPr id="3" name="Content Placeholder 2"/>
          <p:cNvSpPr>
            <a:spLocks noGrp="1"/>
          </p:cNvSpPr>
          <p:nvPr>
            <p:ph idx="1"/>
          </p:nvPr>
        </p:nvSpPr>
        <p:spPr/>
        <p:txBody>
          <a:bodyPr>
            <a:normAutofit/>
          </a:bodyPr>
          <a:lstStyle/>
          <a:p>
            <a:r>
              <a:rPr lang="en-US" b="1" dirty="0" smtClean="0"/>
              <a:t>And they said...</a:t>
            </a:r>
          </a:p>
          <a:p>
            <a:r>
              <a:rPr lang="en-US" b="1" dirty="0" smtClean="0"/>
              <a:t>Basil Hume, Cardinal Archbishop of Westminster, 1923-1999, declaring that 'homophobia should have no place among Christians':</a:t>
            </a:r>
            <a:endParaRPr lang="en-US" dirty="0" smtClean="0"/>
          </a:p>
          <a:p>
            <a:r>
              <a:rPr lang="en-US" dirty="0" smtClean="0"/>
              <a:t>To love one another, whether of the same sex or of a different sex, is to have entered the area of the richest human experience.</a:t>
            </a:r>
          </a:p>
          <a:p>
            <a:endParaRPr lang="en-US" dirty="0"/>
          </a:p>
        </p:txBody>
      </p:sp>
    </p:spTree>
    <p:extLst>
      <p:ext uri="{BB962C8B-B14F-4D97-AF65-F5344CB8AC3E}">
        <p14:creationId xmlns:p14="http://schemas.microsoft.com/office/powerpoint/2010/main" val="688760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245</TotalTime>
  <Words>261</Words>
  <Application>Microsoft Office PowerPoint</Application>
  <PresentationFormat>On-screen Show (4:3)</PresentationFormat>
  <Paragraphs>73</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PROVERBS 14:34</vt:lpstr>
      <vt:lpstr>PowerPoint Presentation</vt:lpstr>
      <vt:lpstr>EVOLUTION</vt:lpstr>
      <vt:lpstr>EVOLUTION</vt:lpstr>
      <vt:lpstr>DIVORCE/REMARRIAGE LIVING TOGETHER</vt:lpstr>
      <vt:lpstr>HOMOSEXUALITY</vt:lpstr>
      <vt:lpstr>HOMOSEXUALITY</vt:lpstr>
      <vt:lpstr>HOMOSEXUALITY</vt:lpstr>
      <vt:lpstr>HOMOSEXUALITY</vt:lpstr>
      <vt:lpstr>HOMOSEXUALITY</vt:lpstr>
      <vt:lpstr>HOMOSEXUALITY</vt:lpstr>
      <vt:lpstr>SOCIALISM/COMMUNISM IN PLACE OF CAPITALISM</vt:lpstr>
      <vt:lpstr>SOCIALISM/COMMUNISM IN PLACE OF CAPITALISM</vt:lpstr>
      <vt:lpstr>SOCIALISM/COMMUNISM IN PLACE OF CAPITALISM</vt:lpstr>
      <vt:lpstr>DRUGS AND ALCOHOL</vt:lpstr>
      <vt:lpstr>DRUGS AND ALCOHOL</vt:lpstr>
      <vt:lpstr>DRUGS AND ALCOHOL</vt:lpstr>
      <vt:lpstr>DRUGS AND ALCOHOL</vt:lpstr>
      <vt:lpstr>ROCK MUSIC</vt:lpstr>
      <vt:lpstr>ROCK MUSIC</vt:lpstr>
      <vt:lpstr>ROCK MUSIC</vt:lpstr>
      <vt:lpstr>SLAVERY</vt:lpstr>
      <vt:lpstr>SLAVERY</vt:lpstr>
      <vt:lpstr>SLAVERY</vt:lpstr>
      <vt:lpstr>DISCIPLINE</vt:lpstr>
      <vt:lpstr>DISCIPLINE</vt:lpstr>
      <vt:lpstr>DISCIPLINE</vt:lpstr>
      <vt:lpstr>DISCIPLINE</vt:lpstr>
      <vt:lpstr>DISCIPLINE</vt:lpstr>
      <vt:lpstr>SCHOOLS HAVE BECOME THE PARENTS</vt:lpstr>
      <vt:lpstr>ANTI-GOD ATTITUDE</vt:lpstr>
      <vt:lpstr>ANTI-GOD ATTITUDE</vt:lpstr>
      <vt:lpstr>ANTI-GOD ATTITUDE</vt:lpstr>
      <vt:lpstr>ANTI-GOD ATTITUDE</vt:lpstr>
      <vt:lpstr>HEALTH SYSTEMS</vt:lpstr>
      <vt:lpstr>HEALTH SYSTEMS</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dc:creator>
  <cp:lastModifiedBy>cathy</cp:lastModifiedBy>
  <cp:revision>17</cp:revision>
  <cp:lastPrinted>2014-03-09T19:35:06Z</cp:lastPrinted>
  <dcterms:created xsi:type="dcterms:W3CDTF">2014-03-09T11:26:16Z</dcterms:created>
  <dcterms:modified xsi:type="dcterms:W3CDTF">2014-03-24T23:04:32Z</dcterms:modified>
</cp:coreProperties>
</file>